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24" r:id="rId30"/>
    <p:sldId id="325" r:id="rId31"/>
    <p:sldId id="326" r:id="rId32"/>
    <p:sldId id="327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60224"/>
            <a:ext cx="5153025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425" y="5622379"/>
            <a:ext cx="92011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933700"/>
            <a:ext cx="107156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0730"/>
          <a:stretch/>
        </p:blipFill>
        <p:spPr>
          <a:xfrm>
            <a:off x="983432" y="3356992"/>
            <a:ext cx="486194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723704"/>
            <a:ext cx="3019425" cy="291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4307955"/>
            <a:ext cx="4608512" cy="638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257140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14" y="1340768"/>
            <a:ext cx="10945216" cy="1544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83917"/>
            <a:ext cx="1542447" cy="497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867" y="3068960"/>
            <a:ext cx="4600575" cy="352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3284984"/>
            <a:ext cx="49434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997" y="4174769"/>
            <a:ext cx="5038971" cy="62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66442" y="228391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0262"/>
            <a:ext cx="117062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3196"/>
            <a:ext cx="111728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776" y="2564904"/>
            <a:ext cx="6749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776" y="3479304"/>
            <a:ext cx="6749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776" y="4590473"/>
            <a:ext cx="6749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776" y="5516448"/>
            <a:ext cx="6749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499195"/>
            <a:ext cx="94869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2550" y="2564904"/>
            <a:ext cx="96399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2550" y="3645024"/>
            <a:ext cx="96399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550" y="4625198"/>
            <a:ext cx="96399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2550" y="5551173"/>
            <a:ext cx="96399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452687"/>
            <a:ext cx="118395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3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89087"/>
            <a:ext cx="11906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4452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15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647825"/>
            <a:ext cx="12049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2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125935"/>
            <a:ext cx="4536504" cy="26154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4063"/>
            <a:ext cx="118014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5799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558" y="5301208"/>
            <a:ext cx="23031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8762"/>
            <a:ext cx="11782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680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83793"/>
            <a:ext cx="537210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2893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4077" y="32917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3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95562"/>
            <a:ext cx="118300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85176" cy="5431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109"/>
          <a:stretch/>
        </p:blipFill>
        <p:spPr>
          <a:xfrm>
            <a:off x="7536160" y="1268760"/>
            <a:ext cx="4013076" cy="3467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2402095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328070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293096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219071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6110322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9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9"/>
            <a:ext cx="5472608" cy="1564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629" y="2904007"/>
            <a:ext cx="7241611" cy="38373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0486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53046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6327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8871" y="3663274"/>
            <a:ext cx="44205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531375"/>
            <a:ext cx="44205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229200"/>
            <a:ext cx="44205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6108876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19300"/>
            <a:ext cx="109823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7707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3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95500"/>
            <a:ext cx="108680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590675"/>
            <a:ext cx="96107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581773"/>
            <a:ext cx="44577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1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174826"/>
            <a:ext cx="4257675" cy="363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2886794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051001"/>
            <a:ext cx="44577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6521"/>
            <a:ext cx="11877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1927"/>
            <a:ext cx="10934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12976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23204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13176"/>
            <a:ext cx="10934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28854"/>
            <a:ext cx="10934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52897"/>
            <a:ext cx="107442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1029714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482" y="5267378"/>
            <a:ext cx="59545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5294" y="5267378"/>
            <a:ext cx="27530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57387"/>
            <a:ext cx="114490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59954"/>
            <a:ext cx="112776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5995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85" y="1290439"/>
            <a:ext cx="11272763" cy="2605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801062"/>
            <a:ext cx="4824536" cy="30123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306896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24" y="1268760"/>
            <a:ext cx="10941868" cy="25477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861048"/>
            <a:ext cx="4104456" cy="29362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06896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2530"/>
            <a:ext cx="11734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90662"/>
            <a:ext cx="112966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09185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42562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1643"/>
            <a:ext cx="112966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70406"/>
            <a:ext cx="6048672" cy="1078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86688"/>
            <a:ext cx="7992888" cy="1146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33525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2025-08-15T09:20:47Z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