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336551"/>
            <a:ext cx="10391775" cy="1876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186" y="3861048"/>
            <a:ext cx="9953625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90675"/>
            <a:ext cx="112204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08920"/>
            <a:ext cx="51125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65447"/>
            <a:ext cx="51125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537720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4537720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79819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293096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161197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585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63691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3314"/>
          <a:stretch/>
        </p:blipFill>
        <p:spPr>
          <a:xfrm>
            <a:off x="551384" y="1340768"/>
            <a:ext cx="7488832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284984"/>
            <a:ext cx="763284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5061978"/>
            <a:ext cx="8064896" cy="1607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1389856"/>
            <a:ext cx="94297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93096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091749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733425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708621"/>
            <a:ext cx="3971925" cy="3895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5017" y="1685695"/>
            <a:ext cx="4000500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9376" y="2420888"/>
            <a:ext cx="4680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3335288"/>
            <a:ext cx="4680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4226539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376" y="5094640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82613"/>
            <a:ext cx="11687175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38287"/>
            <a:ext cx="116776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57387"/>
            <a:ext cx="1163002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2071"/>
            <a:ext cx="10225136" cy="55852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5638" y="2204864"/>
            <a:ext cx="62024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638" y="3061390"/>
            <a:ext cx="6202450" cy="3031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638" y="6244429"/>
            <a:ext cx="62024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19287"/>
            <a:ext cx="116967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43075"/>
            <a:ext cx="112204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132856"/>
            <a:ext cx="45910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106886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986562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09775"/>
            <a:ext cx="116109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2025-08-15T07:34:58Z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