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585" y="5399657"/>
            <a:ext cx="58388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1050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655093"/>
            <a:ext cx="5629275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969418"/>
            <a:ext cx="39052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759993"/>
            <a:ext cx="324802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035" y="3340527"/>
            <a:ext cx="4076700" cy="111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60" y="4725144"/>
            <a:ext cx="243840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035" y="5616020"/>
            <a:ext cx="3857625" cy="733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2034" y="2138704"/>
            <a:ext cx="4253805" cy="309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0626" y="1724246"/>
            <a:ext cx="5495925" cy="5038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396" y="5702514"/>
            <a:ext cx="4181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4037"/>
            <a:ext cx="117348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1200"/>
            <a:ext cx="11668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908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71737"/>
            <a:ext cx="116776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5962"/>
            <a:ext cx="116205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81472"/>
            <a:ext cx="11001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24905"/>
            <a:ext cx="116871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116330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337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00312"/>
            <a:ext cx="117348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2319"/>
            <a:ext cx="11677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66124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62150"/>
            <a:ext cx="106299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19275"/>
            <a:ext cx="116871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14475"/>
            <a:ext cx="10744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4885"/>
            <a:ext cx="108489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089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990" y="3933056"/>
            <a:ext cx="875836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990" y="5449339"/>
            <a:ext cx="875836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722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898207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8682" y="2492896"/>
            <a:ext cx="99558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682" y="3291549"/>
            <a:ext cx="99558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09774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10153128" cy="1328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3729"/>
            <a:ext cx="5688632" cy="865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16841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165965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95400"/>
            <a:ext cx="12001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6319" cy="540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3512"/>
            <a:ext cx="11696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62137"/>
            <a:ext cx="117824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848" y="3068960"/>
            <a:ext cx="124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48" y="4122257"/>
            <a:ext cx="124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52700"/>
            <a:ext cx="116681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8287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836" y="4603163"/>
            <a:ext cx="21748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7707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3125"/>
            <a:ext cx="117443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876425"/>
            <a:ext cx="79057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6619"/>
            <a:ext cx="117252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4925"/>
            <a:ext cx="118205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9351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5475"/>
            <a:ext cx="11582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22108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5075"/>
            <a:ext cx="11610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2025-08-15T05:49:56Z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