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87" y="2060848"/>
            <a:ext cx="56102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25" y="3645396"/>
            <a:ext cx="95059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2" y="5156423"/>
            <a:ext cx="56673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116" y="1266846"/>
            <a:ext cx="10861476" cy="53305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7" y="2996952"/>
            <a:ext cx="6984776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948" y="5985284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1490662"/>
            <a:ext cx="54102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04864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177138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3883193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681846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390650"/>
            <a:ext cx="94297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829427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90637"/>
            <a:ext cx="114681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31726"/>
            <a:ext cx="110490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546" y="2132856"/>
            <a:ext cx="40092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546" y="2989383"/>
            <a:ext cx="4009294" cy="1520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546" y="4725584"/>
            <a:ext cx="4009294" cy="1295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546" y="6237312"/>
            <a:ext cx="4369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785937"/>
            <a:ext cx="82677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62150" y="2564904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2150" y="3501008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2150" y="4358980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07926"/>
            <a:ext cx="11363325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1200150"/>
            <a:ext cx="76581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309687"/>
            <a:ext cx="81629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9039" y="4900240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2181225"/>
            <a:ext cx="88677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24075"/>
            <a:ext cx="113252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29097"/>
            <a:ext cx="10887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462" y="5157192"/>
            <a:ext cx="537153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591" y="2645072"/>
            <a:ext cx="5381402" cy="2368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980728"/>
            <a:ext cx="5528469" cy="57979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933056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673836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426191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6155396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0047"/>
            <a:ext cx="113919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2025-08-15T03:13:44Z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