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5" r:id="rId12"/>
    <p:sldId id="333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4039344"/>
            <a:ext cx="69151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825" y="5593804"/>
            <a:ext cx="96583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476375"/>
            <a:ext cx="120205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1933575"/>
            <a:ext cx="48006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24025"/>
            <a:ext cx="110966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38362"/>
            <a:ext cx="111823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429000"/>
            <a:ext cx="354330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33550"/>
            <a:ext cx="113633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40014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31265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1824037"/>
            <a:ext cx="59721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293096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70543"/>
            <a:ext cx="53911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38362"/>
            <a:ext cx="111537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6247"/>
            <a:ext cx="118300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7072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597" y="4933599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36218"/>
            <a:ext cx="34956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95500"/>
            <a:ext cx="112680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591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132" y="1484784"/>
            <a:ext cx="29527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6963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106299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156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6055743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775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298" y="2276872"/>
            <a:ext cx="8306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298" y="3133398"/>
            <a:ext cx="8306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298" y="3978350"/>
            <a:ext cx="10898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298" y="4800153"/>
            <a:ext cx="10898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298" y="5702979"/>
            <a:ext cx="10898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26969"/>
            <a:ext cx="106489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90737"/>
            <a:ext cx="10906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6139"/>
            <a:ext cx="11239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02669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12896"/>
            <a:ext cx="7992888" cy="1836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6702"/>
            <a:ext cx="11763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14550"/>
            <a:ext cx="10334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57412"/>
            <a:ext cx="107823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10204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03" y="6245002"/>
            <a:ext cx="82010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486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991942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825319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93421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0327" y="4693421"/>
            <a:ext cx="29458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937" y="5589240"/>
            <a:ext cx="31027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1631" y="5589240"/>
            <a:ext cx="31027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363" y="6237312"/>
            <a:ext cx="27543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71712" y="6237312"/>
            <a:ext cx="6108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0963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19" y="2276872"/>
            <a:ext cx="28010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9800" y="3202846"/>
            <a:ext cx="9594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9800" y="3978350"/>
            <a:ext cx="9594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9800" y="4811727"/>
            <a:ext cx="9594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9800" y="5726127"/>
            <a:ext cx="9594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47812"/>
            <a:ext cx="11315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7260"/>
            <a:ext cx="117824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361" y="3003773"/>
            <a:ext cx="58102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45793"/>
            <a:ext cx="45624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180541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95512"/>
            <a:ext cx="117443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57350"/>
            <a:ext cx="11144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" y="2636912"/>
            <a:ext cx="744433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30739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1819275"/>
            <a:ext cx="60007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46266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2025-08-15T07:06:08Z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