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2204864"/>
            <a:ext cx="55721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50" y="3578721"/>
            <a:ext cx="92583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2" y="5107657"/>
            <a:ext cx="5667375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57400"/>
            <a:ext cx="113252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54621"/>
            <a:ext cx="10906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52415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243666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1952"/>
            <a:ext cx="10138916" cy="54594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80368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52640"/>
            <a:ext cx="6480720" cy="916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373216"/>
            <a:ext cx="992289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5426"/>
            <a:ext cx="10823376" cy="55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74018"/>
            <a:ext cx="109823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56548"/>
            <a:ext cx="5544616" cy="1640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322" y="5121188"/>
            <a:ext cx="70678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322" y="6047163"/>
            <a:ext cx="70678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288876"/>
            <a:ext cx="98774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7286" y="2204864"/>
            <a:ext cx="10915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7286" y="3223436"/>
            <a:ext cx="10915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7286" y="4253582"/>
            <a:ext cx="10915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7286" y="4994362"/>
            <a:ext cx="10915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7286" y="6012935"/>
            <a:ext cx="10915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42803"/>
            <a:ext cx="1132522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3153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074702"/>
            <a:ext cx="8928992" cy="1218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514862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9670"/>
            <a:ext cx="114585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74601"/>
            <a:ext cx="109156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374" y="4093988"/>
            <a:ext cx="5143594" cy="2647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81212"/>
            <a:ext cx="10791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71737"/>
            <a:ext cx="113919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03387"/>
            <a:ext cx="112109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56154"/>
            <a:ext cx="5832648" cy="1485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54403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57350"/>
            <a:ext cx="107632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3687648"/>
            <a:ext cx="10638209" cy="1685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2025-08-15T02:57:21Z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