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7" r:id="rId25"/>
    <p:sldId id="356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4197077"/>
            <a:ext cx="449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078" y="5356795"/>
            <a:ext cx="966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83990"/>
            <a:ext cx="110204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7971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800"/>
            <a:ext cx="11734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5478"/>
            <a:ext cx="11134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0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320" y="4725144"/>
            <a:ext cx="661779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552" y="1060276"/>
            <a:ext cx="99060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206" y="2780928"/>
            <a:ext cx="958531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1206" y="4149080"/>
            <a:ext cx="8145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1206" y="4959308"/>
            <a:ext cx="8145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1206" y="5862134"/>
            <a:ext cx="8145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338387"/>
            <a:ext cx="58674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2300" y="3861048"/>
            <a:ext cx="6030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4083"/>
            <a:ext cx="10945216" cy="553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09837"/>
            <a:ext cx="109823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3005"/>
            <a:ext cx="11801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871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324" y="3270801"/>
            <a:ext cx="4296892" cy="34705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84426"/>
            <a:ext cx="60388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85156"/>
            <a:ext cx="11315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9411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1625"/>
            <a:ext cx="11734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23789"/>
            <a:ext cx="93345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3050"/>
            <a:ext cx="114204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73209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456" y="450160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02593"/>
            <a:ext cx="117729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5900"/>
            <a:ext cx="11249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43050"/>
            <a:ext cx="11039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8008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700808"/>
            <a:ext cx="40671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33525"/>
            <a:ext cx="117824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8961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02995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4005064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965763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93803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7462" y="5938036"/>
            <a:ext cx="55827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07296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71224"/>
            <a:ext cx="11017224" cy="2048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19287"/>
            <a:ext cx="110109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135660"/>
            <a:ext cx="4680520" cy="36539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47378"/>
            <a:ext cx="1165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1051"/>
          <a:stretch/>
        </p:blipFill>
        <p:spPr>
          <a:xfrm>
            <a:off x="263352" y="1268761"/>
            <a:ext cx="11096625" cy="1944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12980"/>
            <a:ext cx="4562475" cy="3143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58" y="3212977"/>
            <a:ext cx="2505075" cy="1733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7768" y="3212976"/>
            <a:ext cx="251460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4432" y="234888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2025-08-15T05:57:27Z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