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7" r:id="rId4"/>
    <p:sldId id="325" r:id="rId5"/>
    <p:sldId id="326" r:id="rId6"/>
    <p:sldId id="328" r:id="rId7"/>
    <p:sldId id="330" r:id="rId8"/>
    <p:sldId id="329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  <p:sldId id="351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1" y="1484784"/>
            <a:ext cx="100107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5925" y="4054202"/>
            <a:ext cx="8820150" cy="742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4450" y="5578946"/>
            <a:ext cx="95631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90675"/>
            <a:ext cx="110966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57672"/>
            <a:ext cx="111252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3034"/>
            <a:ext cx="10353228" cy="54583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24944"/>
            <a:ext cx="10801200" cy="374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680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853618"/>
            <a:ext cx="11161240" cy="25997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6501"/>
            <a:ext cx="118205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31379"/>
            <a:ext cx="111918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50132"/>
            <a:ext cx="1111567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866356"/>
            <a:ext cx="11010900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400506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581275"/>
            <a:ext cx="118110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190162" cy="5121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39205"/>
            <a:ext cx="110775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73671"/>
            <a:ext cx="11772900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66875"/>
            <a:ext cx="110204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268760"/>
            <a:ext cx="81153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04864"/>
            <a:ext cx="80432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068960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3068960"/>
            <a:ext cx="53077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34454" y="3902336"/>
            <a:ext cx="7113874" cy="1542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5588322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43062"/>
            <a:ext cx="109823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20888"/>
            <a:ext cx="302433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728" y="3817912"/>
            <a:ext cx="11007434" cy="1555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390650"/>
            <a:ext cx="92773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1" y="2564904"/>
            <a:ext cx="9391203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1" y="4221087"/>
            <a:ext cx="9391203" cy="13632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09700"/>
            <a:ext cx="110299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823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7926"/>
            <a:ext cx="110585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515719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624137"/>
            <a:ext cx="1095375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37651" cy="51754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12976"/>
            <a:ext cx="669674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013175"/>
            <a:ext cx="6696744" cy="1503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060848"/>
            <a:ext cx="5123917" cy="331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99964"/>
            <a:ext cx="111061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674" y="2348880"/>
            <a:ext cx="86256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674" y="3284984"/>
            <a:ext cx="86256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674" y="4221088"/>
            <a:ext cx="1114595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57312"/>
            <a:ext cx="109632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1812" y="3068960"/>
            <a:ext cx="26958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812" y="4005064"/>
            <a:ext cx="103287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812" y="4861590"/>
            <a:ext cx="103287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76462"/>
            <a:ext cx="1107757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5252" y="2996951"/>
            <a:ext cx="11013356" cy="1684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941" y="1319083"/>
            <a:ext cx="10449619" cy="53502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54882"/>
            <a:ext cx="111442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79004"/>
            <a:ext cx="117062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512" y="1120477"/>
            <a:ext cx="55149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43050"/>
            <a:ext cx="111347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509120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62162"/>
            <a:ext cx="1172527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951065"/>
            <a:ext cx="68484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2025-08-15T09:03:34Z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