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060848"/>
            <a:ext cx="56102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100" y="3688829"/>
            <a:ext cx="75438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5517232"/>
            <a:ext cx="5657850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28750"/>
            <a:ext cx="111537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04937"/>
            <a:ext cx="106965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17032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26590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1452562"/>
            <a:ext cx="52768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92896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3418871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4634213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23975"/>
            <a:ext cx="113442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395537"/>
            <a:ext cx="106299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371600"/>
            <a:ext cx="87820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564904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25603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7" y="4532601"/>
            <a:ext cx="86394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481137"/>
            <a:ext cx="78200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564904"/>
            <a:ext cx="75824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676074"/>
            <a:ext cx="75824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578899"/>
            <a:ext cx="75824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71612"/>
            <a:ext cx="111061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38411"/>
            <a:ext cx="111633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4671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0362" y="3429000"/>
            <a:ext cx="2169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3101" y="55172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438400"/>
            <a:ext cx="1113472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4290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52550"/>
            <a:ext cx="110394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33575"/>
            <a:ext cx="106489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77072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81125"/>
            <a:ext cx="110490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509120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62075"/>
            <a:ext cx="105918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348880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9280" y="4524921"/>
            <a:ext cx="5737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84784"/>
            <a:ext cx="105346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09120"/>
            <a:ext cx="9591675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2492896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6044" y="5513888"/>
            <a:ext cx="75044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2025-08-15T02:36:12Z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