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50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51" r:id="rId13"/>
    <p:sldId id="352" r:id="rId14"/>
    <p:sldId id="353" r:id="rId15"/>
    <p:sldId id="354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547937"/>
            <a:ext cx="57912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8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19250"/>
            <a:ext cx="11410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2062"/>
            <a:ext cx="11506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005064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72530"/>
            <a:ext cx="11420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0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00262"/>
            <a:ext cx="106775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8610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1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15405"/>
            <a:ext cx="11277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19250"/>
            <a:ext cx="10629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1002982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537321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0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83543"/>
            <a:ext cx="111442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366962"/>
            <a:ext cx="94869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105" y="3687648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0332" y="3687648"/>
            <a:ext cx="4076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5216" cy="4679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16623"/>
            <a:ext cx="9699054" cy="72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504950"/>
            <a:ext cx="91535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236" y="2492896"/>
            <a:ext cx="9041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9236" y="3627215"/>
            <a:ext cx="9041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9236" y="4587914"/>
            <a:ext cx="9041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22201"/>
            <a:ext cx="114014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5162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28328"/>
            <a:ext cx="11382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18803"/>
            <a:ext cx="105346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26927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8632" y="249179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397" y="4505793"/>
            <a:ext cx="1086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111" y="5547515"/>
            <a:ext cx="1086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076450"/>
            <a:ext cx="10506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433512"/>
            <a:ext cx="75628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0162"/>
            <a:ext cx="104775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016" y="2060848"/>
            <a:ext cx="106015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016" y="3970670"/>
            <a:ext cx="106015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76462"/>
            <a:ext cx="104965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09725"/>
            <a:ext cx="112871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19250"/>
            <a:ext cx="10401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74018"/>
            <a:ext cx="108108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52128"/>
            <a:ext cx="104584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74" y="2204864"/>
            <a:ext cx="9837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4" y="3140968"/>
            <a:ext cx="10557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4" y="3881747"/>
            <a:ext cx="10557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4" y="4968322"/>
            <a:ext cx="10557818" cy="1701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45096"/>
            <a:ext cx="11353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2776"/>
            <a:ext cx="8229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6141368" cy="3807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5380"/>
            <a:ext cx="114204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34988"/>
            <a:ext cx="11287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86594"/>
            <a:ext cx="113728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08720"/>
            <a:ext cx="1143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632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99631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3929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04950"/>
            <a:ext cx="98774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