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100" y="4197077"/>
            <a:ext cx="44958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11" y="5517232"/>
            <a:ext cx="97250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91" y="1281372"/>
            <a:ext cx="8365105" cy="32277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7" y="4586720"/>
            <a:ext cx="9793088" cy="21546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204864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899344"/>
            <a:ext cx="7992888" cy="1609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542950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330028"/>
            <a:ext cx="10081120" cy="1411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7787"/>
            <a:ext cx="118395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725144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43112"/>
            <a:ext cx="115728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07707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47800"/>
            <a:ext cx="114681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693" y="1325118"/>
            <a:ext cx="10463907" cy="52722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772" y="3385170"/>
            <a:ext cx="4898212" cy="126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772" y="5179246"/>
            <a:ext cx="4898212" cy="1533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443037"/>
            <a:ext cx="74009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988840"/>
            <a:ext cx="28803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2336" y="3875513"/>
            <a:ext cx="82661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0175"/>
            <a:ext cx="117633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81212"/>
            <a:ext cx="112490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356992"/>
            <a:ext cx="72008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95437"/>
            <a:ext cx="118110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220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5811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018" y="5553401"/>
            <a:ext cx="45279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087" y="2566987"/>
            <a:ext cx="545782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5216" cy="53792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140968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7774" y="5062365"/>
            <a:ext cx="35168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5709" y="5999914"/>
            <a:ext cx="13459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43050"/>
            <a:ext cx="116871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43112"/>
            <a:ext cx="107061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47825"/>
            <a:ext cx="108013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45024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617297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3" y="1126951"/>
            <a:ext cx="8239646" cy="51293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6256324"/>
            <a:ext cx="3168352" cy="5510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204864"/>
            <a:ext cx="33843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8619" y="2132856"/>
            <a:ext cx="191348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2060848"/>
            <a:ext cx="2635795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1462" y="3403605"/>
            <a:ext cx="73328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1462" y="4260132"/>
            <a:ext cx="7332850" cy="196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1462" y="6227828"/>
            <a:ext cx="73328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300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2575"/>
            <a:ext cx="110585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24719"/>
            <a:ext cx="109823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616" y="4869160"/>
            <a:ext cx="5228351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57461"/>
            <a:ext cx="118205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14537"/>
            <a:ext cx="116300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0506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541487"/>
            <a:ext cx="105251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56490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919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661248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5663"/>
            <a:ext cx="10823947" cy="55277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6093296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7337"/>
            <a:ext cx="116967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4000"/>
            <a:ext cx="116871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14487"/>
            <a:ext cx="118205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09712"/>
            <a:ext cx="112680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19362"/>
            <a:ext cx="117062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573016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01663"/>
            <a:ext cx="118395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2025-08-15T05:55:37Z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