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62" y="3789040"/>
            <a:ext cx="112014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708920"/>
            <a:ext cx="44481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708920"/>
            <a:ext cx="576064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57362"/>
            <a:ext cx="108680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914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8996" y="3519148"/>
            <a:ext cx="64314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346" y="4514571"/>
            <a:ext cx="111162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47378"/>
            <a:ext cx="117443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19312"/>
            <a:ext cx="11096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19250"/>
            <a:ext cx="111633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350" y="3645024"/>
            <a:ext cx="62297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350" y="4489976"/>
            <a:ext cx="62297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176462"/>
            <a:ext cx="77343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0" y="3140967"/>
            <a:ext cx="7899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8850" y="4009068"/>
            <a:ext cx="7899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00300"/>
            <a:ext cx="117729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5437"/>
            <a:ext cx="11687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6237"/>
            <a:ext cx="117824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551723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66962"/>
            <a:ext cx="117919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4962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62212"/>
            <a:ext cx="117062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28750"/>
            <a:ext cx="119729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5631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068960"/>
            <a:ext cx="28098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068960"/>
            <a:ext cx="2664296" cy="365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95748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295748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103" y="3244872"/>
            <a:ext cx="25715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7303" y="3244872"/>
            <a:ext cx="53009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2025-08-15T08:28:31Z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