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3028950"/>
            <a:ext cx="120586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2075"/>
            <a:ext cx="117919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47812"/>
            <a:ext cx="118586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687306"/>
            <a:ext cx="8640960" cy="50929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3168352" cy="69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22995"/>
            <a:ext cx="119253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959" y="2420888"/>
            <a:ext cx="12053042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959" y="3404736"/>
            <a:ext cx="12053042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959" y="4437112"/>
            <a:ext cx="12053042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959" y="5445224"/>
            <a:ext cx="12053042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514475"/>
            <a:ext cx="119443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890" y="1484784"/>
            <a:ext cx="12053042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890" y="2468632"/>
            <a:ext cx="12053042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890" y="3510353"/>
            <a:ext cx="12053042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890" y="4505775"/>
            <a:ext cx="12053042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59"/>
            <a:ext cx="9217024" cy="5413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290762"/>
            <a:ext cx="76104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04950"/>
            <a:ext cx="107251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1368152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5066" y="2492896"/>
            <a:ext cx="5967318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7730" y="4483742"/>
            <a:ext cx="5056702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81200"/>
            <a:ext cx="108489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956206"/>
            <a:ext cx="6984776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0145"/>
            <a:ext cx="116967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3096344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1" y="2492896"/>
            <a:ext cx="1854277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2948" y="3476744"/>
            <a:ext cx="2926828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924" y="5502314"/>
            <a:ext cx="3223875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5502314"/>
            <a:ext cx="360040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010"/>
            <a:ext cx="10945216" cy="54373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3960440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040038"/>
            <a:ext cx="2645826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4302" y="5912246"/>
            <a:ext cx="3237801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250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356992"/>
            <a:ext cx="5904656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4494" y="5405711"/>
            <a:ext cx="4091546" cy="68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31337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116681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