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2995612"/>
            <a:ext cx="81153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28514"/>
            <a:ext cx="118491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077"/>
            <a:ext cx="117157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1726"/>
            <a:ext cx="117919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31726"/>
            <a:ext cx="864096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974926"/>
            <a:ext cx="864096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47887"/>
            <a:ext cx="117633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21507"/>
            <a:ext cx="864096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4797"/>
            <a:ext cx="117062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864096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864096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1681162"/>
            <a:ext cx="79438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38362"/>
            <a:ext cx="117729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6310"/>
            <a:ext cx="117729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41" y="1499964"/>
            <a:ext cx="11770915" cy="4215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933056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732" y="5240995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2231"/>
            <a:ext cx="117348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70223"/>
            <a:ext cx="118491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855027"/>
            <a:ext cx="7272808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124075"/>
            <a:ext cx="119538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61048"/>
            <a:ext cx="9073008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14487"/>
            <a:ext cx="118872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8999"/>
            <a:ext cx="1080120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66549"/>
            <a:ext cx="1080120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9237"/>
            <a:ext cx="118014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519237"/>
            <a:ext cx="864096" cy="397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780928"/>
            <a:ext cx="864096" cy="397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23953"/>
            <a:ext cx="1224136" cy="397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9766" y="4743078"/>
            <a:ext cx="800050" cy="397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00187"/>
            <a:ext cx="117729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573" y="284147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8778" y="3489654"/>
            <a:ext cx="8928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2905" y="4172560"/>
            <a:ext cx="8928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9756" y="4809168"/>
            <a:ext cx="8928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28762"/>
            <a:ext cx="118300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924944"/>
            <a:ext cx="43204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947" y="4209734"/>
            <a:ext cx="18976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519237"/>
            <a:ext cx="92678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1463" y="3524377"/>
            <a:ext cx="20843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4420" y="4771444"/>
            <a:ext cx="3145876" cy="455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7721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40968"/>
            <a:ext cx="109728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342231"/>
            <a:ext cx="119729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3181"/>
            <a:ext cx="11772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