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3024187"/>
            <a:ext cx="79819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143125"/>
            <a:ext cx="118776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129123"/>
            <a:ext cx="5328592" cy="599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029575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933056"/>
            <a:ext cx="116395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39" y="1340768"/>
            <a:ext cx="118967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81261"/>
            <a:ext cx="118776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1261"/>
            <a:ext cx="114490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9430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4133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09725"/>
            <a:ext cx="113252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60972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58199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8024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585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1967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1509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29477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05412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974" y="4011885"/>
            <a:ext cx="116586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7348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678" y="1373073"/>
            <a:ext cx="11572962" cy="45762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619316"/>
            <a:ext cx="792088" cy="41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3787" y="4198051"/>
            <a:ext cx="792088" cy="41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5882" y="4799934"/>
            <a:ext cx="1756461" cy="41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86805"/>
            <a:ext cx="118014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62739"/>
            <a:ext cx="55446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075387"/>
            <a:ext cx="55446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643062"/>
            <a:ext cx="119157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33338"/>
            <a:ext cx="109205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394038"/>
            <a:ext cx="109205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552700"/>
            <a:ext cx="1170622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536229"/>
            <a:ext cx="792088" cy="41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3336" y="3751571"/>
            <a:ext cx="792088" cy="41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864676"/>
            <a:ext cx="1368152" cy="41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1845" y="3126317"/>
            <a:ext cx="1082227" cy="41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8954" y="3705051"/>
            <a:ext cx="1290902" cy="41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6048" y="4341658"/>
            <a:ext cx="965696" cy="41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7248" y="4943541"/>
            <a:ext cx="778272" cy="41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21066" y="5568574"/>
            <a:ext cx="1462966" cy="41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74229"/>
            <a:ext cx="118300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91683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72248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5111445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61095"/>
            <a:ext cx="117824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461094"/>
            <a:ext cx="576064" cy="599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2606988"/>
            <a:ext cx="576064" cy="599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560" y="5118694"/>
            <a:ext cx="576064" cy="599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32856"/>
            <a:ext cx="117919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416709"/>
            <a:ext cx="6134100" cy="112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636912"/>
            <a:ext cx="576064" cy="599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52600"/>
            <a:ext cx="117633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468547"/>
            <a:ext cx="1296144" cy="599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2411" y="3468547"/>
            <a:ext cx="765717" cy="599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28737"/>
            <a:ext cx="117252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39589"/>
            <a:ext cx="2520280" cy="599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2239589"/>
            <a:ext cx="948120" cy="599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6166" y="3998941"/>
            <a:ext cx="4481962" cy="599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