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9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940" y="2114550"/>
            <a:ext cx="7056120" cy="2628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3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971068"/>
            <a:ext cx="1047619" cy="41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6190" y="971068"/>
            <a:ext cx="885714" cy="41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5714" y="1800869"/>
            <a:ext cx="980952" cy="50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3809" y="2630670"/>
            <a:ext cx="2771428" cy="49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86666" y="3460471"/>
            <a:ext cx="2171428" cy="50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96190" y="3460471"/>
            <a:ext cx="1904761" cy="50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43809" y="4290272"/>
            <a:ext cx="2771428" cy="50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9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34285" y="1075748"/>
            <a:ext cx="3276190" cy="4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8095" y="1914286"/>
            <a:ext cx="2085714" cy="4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4761" y="2733767"/>
            <a:ext cx="1657142" cy="50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72380" y="2733767"/>
            <a:ext cx="1133333" cy="50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3809" y="4515660"/>
            <a:ext cx="1866666" cy="29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72380" y="4515660"/>
            <a:ext cx="1866666" cy="29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1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4980" y="1791335"/>
            <a:ext cx="3496945" cy="52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3555" y="2460625"/>
            <a:ext cx="340106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43555" y="3434080"/>
            <a:ext cx="255206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43809" y="4290676"/>
            <a:ext cx="2485714" cy="41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38930" y="5013325"/>
            <a:ext cx="5217795" cy="63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38930" y="791845"/>
            <a:ext cx="384492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96005" y="1701800"/>
            <a:ext cx="312610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18355" y="2493010"/>
            <a:ext cx="409194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96005" y="3406775"/>
            <a:ext cx="295338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15155" y="4224020"/>
            <a:ext cx="359537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434205" y="4999355"/>
            <a:ext cx="450913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  <p:bldP spid="15" grpId="0" bldLvl="0" animBg="1"/>
      <p:bldP spid="18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7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86580" y="828675"/>
            <a:ext cx="333946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7530" y="1707515"/>
            <a:ext cx="284416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86505" y="2537460"/>
            <a:ext cx="332041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48480" y="3372485"/>
            <a:ext cx="302387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5714" y="1905722"/>
            <a:ext cx="914285" cy="41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3685" y="1858010"/>
            <a:ext cx="267779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0476" y="2764086"/>
            <a:ext cx="1752380" cy="4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0000" y="2678249"/>
            <a:ext cx="1123809" cy="48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58095" y="3536613"/>
            <a:ext cx="1171428" cy="41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3080" y="3479165"/>
            <a:ext cx="286385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91428" y="4299603"/>
            <a:ext cx="3009523" cy="55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10305" y="5125085"/>
            <a:ext cx="127635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62857" y="5119818"/>
            <a:ext cx="1152380" cy="51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58095" y="5987719"/>
            <a:ext cx="1933333" cy="41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24761" y="5940032"/>
            <a:ext cx="1085714" cy="49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bldLvl="0" animBg="1"/>
      <p:bldP spid="12" grpId="0" animBg="1"/>
      <p:bldP spid="14" grpId="0" bldLvl="0" animBg="1"/>
      <p:bldP spid="15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0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10476" y="990037"/>
            <a:ext cx="2523809" cy="40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8870" y="873125"/>
            <a:ext cx="163195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96055" y="1720215"/>
            <a:ext cx="127635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96190" y="1752571"/>
            <a:ext cx="1657142" cy="5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91428" y="2629486"/>
            <a:ext cx="780952" cy="40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91555" y="2572385"/>
            <a:ext cx="291782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58095" y="2591359"/>
            <a:ext cx="438095" cy="4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39047" y="3382489"/>
            <a:ext cx="2485714" cy="56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8095" y="4373784"/>
            <a:ext cx="1133333" cy="29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783320" y="4202430"/>
            <a:ext cx="250825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77142" y="5041001"/>
            <a:ext cx="1028571" cy="46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67619" y="5889321"/>
            <a:ext cx="2238095" cy="50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472380" y="5832131"/>
            <a:ext cx="2438095" cy="56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9" grpId="0" animBg="1"/>
      <p:bldP spid="10" grpId="0" animBg="1"/>
      <p:bldP spid="11" grpId="0" bldLvl="0" animBg="1"/>
      <p:bldP spid="14" grpId="0" animBg="1"/>
      <p:bldP spid="16" grpId="0" animBg="1"/>
      <p:bldP spid="17" grpId="0" animBg="1"/>
      <p:bldP spid="19" grpId="0" bldLvl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1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86666" y="1018780"/>
            <a:ext cx="2390476" cy="5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3333" y="999702"/>
            <a:ext cx="1114285" cy="4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1904" y="1848678"/>
            <a:ext cx="1323809" cy="40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77305" y="1708785"/>
            <a:ext cx="467931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72080" y="2457450"/>
            <a:ext cx="140017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43809" y="3527552"/>
            <a:ext cx="1152380" cy="4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01205" y="3432175"/>
            <a:ext cx="250507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53030" y="4118610"/>
            <a:ext cx="261239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2380" y="5101496"/>
            <a:ext cx="1542857" cy="41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434580" y="4897120"/>
            <a:ext cx="267589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bldLvl="0" animBg="1"/>
      <p:bldP spid="15" grpId="0" bldLvl="0" animBg="1"/>
      <p:bldP spid="17" grpId="0" animBg="1"/>
      <p:bldP spid="18" grpId="0" bldLvl="0" animBg="1"/>
      <p:bldP spid="20" grpId="0" bldLvl="0" animBg="1"/>
      <p:bldP spid="24" grpId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77142" y="980476"/>
            <a:ext cx="2942857" cy="50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81904" y="942356"/>
            <a:ext cx="1142857" cy="46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390" y="1638935"/>
            <a:ext cx="255714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15238" y="2619604"/>
            <a:ext cx="1742857" cy="50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24470" y="2473325"/>
            <a:ext cx="269684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86666" y="3543996"/>
            <a:ext cx="1361904" cy="3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20205" y="3288030"/>
            <a:ext cx="401256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748571" y="4249203"/>
            <a:ext cx="1285714" cy="4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72380" y="4192024"/>
            <a:ext cx="1314285" cy="56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358005" y="5027295"/>
            <a:ext cx="145732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757795" y="4966970"/>
            <a:ext cx="354901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539240" y="5701665"/>
            <a:ext cx="216852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11" grpId="0" animBg="1"/>
      <p:bldP spid="12" grpId="0" bldLvl="0" animBg="1"/>
      <p:bldP spid="14" grpId="0" animBg="1"/>
      <p:bldP spid="15" grpId="0" bldLvl="0" animBg="1"/>
      <p:bldP spid="21" grpId="0" animBg="1"/>
      <p:bldP spid="22" grpId="0" animBg="1"/>
      <p:bldP spid="24" grpId="0" bldLvl="0" animBg="1"/>
      <p:bldP spid="25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0952" y="999564"/>
            <a:ext cx="1171428" cy="4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4761" y="970970"/>
            <a:ext cx="1028571" cy="46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5250" y="1668145"/>
            <a:ext cx="426783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67619" y="2638966"/>
            <a:ext cx="1647619" cy="40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86420" y="2591435"/>
            <a:ext cx="277558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00952" y="3458667"/>
            <a:ext cx="2180952" cy="50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767619" y="3430072"/>
            <a:ext cx="942857" cy="4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100952" y="4278367"/>
            <a:ext cx="1685714" cy="4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786666" y="4249773"/>
            <a:ext cx="1028571" cy="4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53333" y="5088537"/>
            <a:ext cx="885714" cy="50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86666" y="5040880"/>
            <a:ext cx="1095238" cy="48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1" grpId="0" animBg="1"/>
      <p:bldP spid="12" grpId="0" bldLvl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2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1056656"/>
            <a:ext cx="1352380" cy="4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2857" y="970909"/>
            <a:ext cx="1133333" cy="50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9047" y="1828374"/>
            <a:ext cx="1723809" cy="4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8095" y="1771210"/>
            <a:ext cx="1076190" cy="50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34155" y="2569845"/>
            <a:ext cx="125730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15238" y="2600092"/>
            <a:ext cx="1057142" cy="50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24761" y="3457557"/>
            <a:ext cx="1352380" cy="4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43809" y="3409920"/>
            <a:ext cx="1028571" cy="46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167619" y="3409920"/>
            <a:ext cx="523809" cy="50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67619" y="4381714"/>
            <a:ext cx="1466666" cy="30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20255" y="4238625"/>
            <a:ext cx="133604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  <p:bldP spid="11" grpId="0" animBg="1"/>
      <p:bldP spid="13" grpId="0" animBg="1"/>
      <p:bldP spid="14" grpId="0" animBg="1"/>
      <p:bldP spid="16" grpId="0" animBg="1"/>
      <p:bldP spid="17" grpId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2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77142" y="1085284"/>
            <a:ext cx="1238095" cy="40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6190" y="1056697"/>
            <a:ext cx="1095238" cy="4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62820" y="1028065"/>
            <a:ext cx="146558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6190" y="1885729"/>
            <a:ext cx="1133333" cy="4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24761" y="2743349"/>
            <a:ext cx="1161904" cy="40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05714" y="2695703"/>
            <a:ext cx="1019047" cy="505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05714" y="3581910"/>
            <a:ext cx="1247619" cy="4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77142" y="3543794"/>
            <a:ext cx="438095" cy="48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5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904" y="1848338"/>
            <a:ext cx="2400000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1904" y="2668424"/>
            <a:ext cx="2904761" cy="4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8340" y="3399790"/>
            <a:ext cx="232410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76905" y="4301490"/>
            <a:ext cx="262826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20000" y="5157288"/>
            <a:ext cx="2447619" cy="50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bldLvl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2024-08-06T10:55:57Z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