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5030" y="2987040"/>
            <a:ext cx="790194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84489"/>
            <a:ext cx="95784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7498" y="3440927"/>
            <a:ext cx="1782229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8135" y="5012690"/>
            <a:ext cx="211201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4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238" y="1180702"/>
            <a:ext cx="1666666" cy="29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2010031"/>
            <a:ext cx="1361904" cy="5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238" y="4822124"/>
            <a:ext cx="1380952" cy="4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285" y="1094996"/>
            <a:ext cx="1057142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4852032"/>
            <a:ext cx="1466666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428" y="1056894"/>
            <a:ext cx="1161904" cy="4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2380" y="3860862"/>
            <a:ext cx="1533333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5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1018778"/>
            <a:ext cx="1095238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333" y="3002888"/>
            <a:ext cx="828571" cy="3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8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2839400"/>
            <a:ext cx="2476191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3659213"/>
            <a:ext cx="942857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5295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7776" y="988732"/>
            <a:ext cx="2553467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8301" y="3499603"/>
            <a:ext cx="1411371" cy="40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2805" y="6029074"/>
            <a:ext cx="1894208" cy="49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6666" y="2801099"/>
            <a:ext cx="1485714" cy="4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000" y="4526371"/>
            <a:ext cx="1438095" cy="4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1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1181040"/>
            <a:ext cx="1438095" cy="29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4905" y="1893570"/>
            <a:ext cx="214312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2857" y="3700041"/>
            <a:ext cx="1304761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6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4458420"/>
            <a:ext cx="2400000" cy="4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5325529"/>
            <a:ext cx="2438095" cy="5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1972318"/>
            <a:ext cx="514285" cy="35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2792414"/>
            <a:ext cx="2628571" cy="4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5714" y="4508894"/>
            <a:ext cx="1457142" cy="4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2380" y="5424350"/>
            <a:ext cx="1314285" cy="36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9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3333" y="2794993"/>
            <a:ext cx="1276191" cy="41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645494"/>
            <a:ext cx="10800000" cy="79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2458" y="3807561"/>
            <a:ext cx="1161904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3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2928102"/>
            <a:ext cx="2342857" cy="42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2928102"/>
            <a:ext cx="1199999" cy="42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2024-08-06T11:05:29Z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