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5990" y="2994660"/>
            <a:ext cx="7780020" cy="8686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4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91428" y="4276630"/>
            <a:ext cx="838095" cy="39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0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963150" y="1061085"/>
            <a:ext cx="67119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77142" y="4201460"/>
            <a:ext cx="1238095" cy="390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7003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313045" y="2026920"/>
            <a:ext cx="209169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56060" y="4938345"/>
            <a:ext cx="1783206" cy="48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20350" y="5917871"/>
            <a:ext cx="1271106" cy="393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812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87887" y="998203"/>
            <a:ext cx="987756" cy="421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80424" y="1946485"/>
            <a:ext cx="704383" cy="259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28133" y="2716457"/>
            <a:ext cx="1173972" cy="34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22445" y="3664739"/>
            <a:ext cx="259083" cy="259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1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39047" y="2915576"/>
            <a:ext cx="1171428" cy="409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77142" y="4736249"/>
            <a:ext cx="1666666" cy="505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1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91428" y="1085371"/>
            <a:ext cx="1161904" cy="505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15238" y="3020432"/>
            <a:ext cx="1647619" cy="305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62857" y="4850637"/>
            <a:ext cx="1238095" cy="295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0611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6580" y="5224780"/>
            <a:ext cx="3315335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8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25065" y="2038350"/>
            <a:ext cx="456565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00830" y="2943860"/>
            <a:ext cx="4052570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2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93265" y="1094740"/>
            <a:ext cx="383984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86555" y="2915285"/>
            <a:ext cx="295402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7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20000" y="3870559"/>
            <a:ext cx="1219047" cy="505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53333" y="3870559"/>
            <a:ext cx="1028572" cy="505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18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434285" y="2125458"/>
            <a:ext cx="304761" cy="305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72380" y="1923415"/>
            <a:ext cx="126111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3104"/>
            <a:ext cx="10800000" cy="2020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148571" y="4907241"/>
            <a:ext cx="552380" cy="362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67619" y="4850063"/>
            <a:ext cx="1019047" cy="41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8557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97027" y="2077494"/>
            <a:ext cx="1497939" cy="397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66570" y="3058579"/>
            <a:ext cx="1192803" cy="397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92916" y="5131816"/>
            <a:ext cx="647258" cy="286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85064" y="6011090"/>
            <a:ext cx="1220543" cy="388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2024-08-06T09:26:37Z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