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3043237"/>
            <a:ext cx="51816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262187"/>
            <a:ext cx="119062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82779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4462"/>
            <a:ext cx="117919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446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014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936" y="1340768"/>
            <a:ext cx="6191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132856"/>
            <a:ext cx="118110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83005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221088"/>
            <a:ext cx="108299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014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82779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89166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82779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37052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399" y="2204864"/>
            <a:ext cx="11620500" cy="34099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6804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176462"/>
            <a:ext cx="91059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933056"/>
            <a:ext cx="1187767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276475"/>
            <a:ext cx="1178242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76362"/>
            <a:ext cx="117729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423987"/>
            <a:ext cx="119348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22995"/>
            <a:ext cx="117729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505657"/>
            <a:ext cx="86409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14562"/>
            <a:ext cx="117348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86482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90700"/>
            <a:ext cx="117919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92158"/>
            <a:ext cx="1108055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25537"/>
            <a:ext cx="1108055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38250"/>
            <a:ext cx="118300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224087"/>
            <a:ext cx="105537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84784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76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94606"/>
            <a:ext cx="118872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93633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897029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871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06047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150999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111698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87105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57350"/>
            <a:ext cx="117729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0726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63691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385595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369443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647700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921843"/>
            <a:ext cx="116395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395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2025-08-29T05:46:46Z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