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6637" y="3062287"/>
            <a:ext cx="5038725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052736"/>
            <a:ext cx="8867775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2228850"/>
            <a:ext cx="11830050" cy="240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10496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66837"/>
            <a:ext cx="1169670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366837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" y="1352550"/>
            <a:ext cx="1195387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78593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776412"/>
            <a:ext cx="10982325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20" y="1340768"/>
            <a:ext cx="6667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" y="1996033"/>
            <a:ext cx="11620500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1100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90811"/>
            <a:ext cx="1185862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8743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37270"/>
            <a:ext cx="1172527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3870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152650"/>
            <a:ext cx="11706225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10496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32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3714750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213198"/>
            <a:ext cx="11915775" cy="344805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78421"/>
            <a:ext cx="1169670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10496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342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70037"/>
            <a:ext cx="1180147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13285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47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800225"/>
            <a:ext cx="10820400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72610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2409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0627" y="3709748"/>
            <a:ext cx="10629900" cy="704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6275" y="4509120"/>
            <a:ext cx="11515725" cy="79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4863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95412"/>
            <a:ext cx="11782425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01318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9670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2571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771650"/>
            <a:ext cx="1162050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59704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274787"/>
            <a:ext cx="1183957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924944"/>
            <a:ext cx="85689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9022" y="4591697"/>
            <a:ext cx="1071761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5954" y="5425074"/>
            <a:ext cx="1071761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579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1728787"/>
            <a:ext cx="1194435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428999"/>
            <a:ext cx="10801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239227"/>
            <a:ext cx="10801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769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2347912"/>
            <a:ext cx="11839575" cy="216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689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433289"/>
            <a:ext cx="1193482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00175"/>
            <a:ext cx="1150620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12776"/>
            <a:ext cx="720080" cy="648072"/>
          </a:xfrm>
          <a:prstGeom prst="rect">
            <a:avLst/>
          </a:prstGeom>
          <a:solidFill>
            <a:srgbClr val="FDE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912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819275"/>
            <a:ext cx="11649075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764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719262"/>
            <a:ext cx="1168717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6912"/>
            <a:ext cx="720080" cy="648072"/>
          </a:xfrm>
          <a:prstGeom prst="rect">
            <a:avLst/>
          </a:prstGeom>
          <a:solidFill>
            <a:srgbClr val="FDE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765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90637"/>
            <a:ext cx="1173480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399381"/>
            <a:ext cx="1193482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363935"/>
            <a:ext cx="1190625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63935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336209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15343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502153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32706"/>
            <a:ext cx="1173480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63935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25518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08398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503311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757362"/>
            <a:ext cx="10725150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75736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58616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6905625" cy="150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153494"/>
            <a:ext cx="11801475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2025-08-29T05:02:54Z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