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0" y="3071812"/>
            <a:ext cx="525780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47825"/>
            <a:ext cx="110109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98612"/>
            <a:ext cx="117157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2033587"/>
            <a:ext cx="93440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7300"/>
            <a:ext cx="1172527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348880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507" y="1259872"/>
            <a:ext cx="11157109" cy="54814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6021288"/>
            <a:ext cx="5688632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038350"/>
            <a:ext cx="114204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933056"/>
            <a:ext cx="4968552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90662"/>
            <a:ext cx="115538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62724"/>
            <a:ext cx="108894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423421"/>
            <a:ext cx="108894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058369"/>
            <a:ext cx="11649075" cy="24669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20713"/>
            <a:ext cx="118776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77280"/>
            <a:ext cx="118586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609725"/>
            <a:ext cx="118967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7260"/>
            <a:ext cx="118300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638425"/>
            <a:ext cx="1169670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1924"/>
            <a:ext cx="116967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33525"/>
            <a:ext cx="117157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0402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2025-08-29T06:50:22Z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