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456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899" y="1988840"/>
            <a:ext cx="922020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486" y="3861048"/>
            <a:ext cx="82010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14487"/>
            <a:ext cx="110585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01064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1261"/>
            <a:ext cx="117538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544522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14" y="1288876"/>
            <a:ext cx="119062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06084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4073" y="299839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8813" y="585734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18989"/>
            <a:ext cx="118110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0689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466975"/>
            <a:ext cx="1180147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36671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6"/>
            <a:ext cx="117443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7564"/>
            <a:ext cx="117919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685"/>
            <a:ext cx="118205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0889"/>
            <a:ext cx="116871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8303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88451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33537"/>
            <a:ext cx="117824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2693" y="4149080"/>
            <a:ext cx="541340" cy="3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2840" y="4808837"/>
            <a:ext cx="541340" cy="3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2840" y="5194022"/>
            <a:ext cx="838200" cy="7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38039"/>
            <a:ext cx="114490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138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4403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4968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16825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71364"/>
            <a:ext cx="114966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13040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6472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02865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09737"/>
            <a:ext cx="117157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916832"/>
            <a:ext cx="792088" cy="3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6038" y="3328943"/>
            <a:ext cx="792088" cy="3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1572" y="4590584"/>
            <a:ext cx="950692" cy="3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96702"/>
            <a:ext cx="117348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8074" y="2132856"/>
            <a:ext cx="883990" cy="3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0378" y="2792613"/>
            <a:ext cx="1195502" cy="3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8398" y="3394497"/>
            <a:ext cx="1195502" cy="3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2276" y="4077072"/>
            <a:ext cx="1559548" cy="3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36254" y="5408491"/>
            <a:ext cx="1387937" cy="3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6805"/>
            <a:ext cx="117633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780928"/>
            <a:ext cx="541340" cy="38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725144"/>
            <a:ext cx="541340" cy="547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1268760"/>
            <a:ext cx="118586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301208"/>
            <a:ext cx="7096125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1916832"/>
            <a:ext cx="541340" cy="547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3363667"/>
            <a:ext cx="541340" cy="547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560" y="4602158"/>
            <a:ext cx="541340" cy="547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47887"/>
            <a:ext cx="116776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71947"/>
            <a:ext cx="115538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0968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050791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94606"/>
            <a:ext cx="116681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107148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19" y="3889649"/>
            <a:ext cx="16192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9625" y="4869160"/>
            <a:ext cx="17140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