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132856"/>
            <a:ext cx="103727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4" y="3717032"/>
            <a:ext cx="87058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399" y="4624933"/>
            <a:ext cx="57912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66614"/>
            <a:ext cx="10515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1" y="213285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0325" y="4042679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869160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124744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95450"/>
            <a:ext cx="118014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43087"/>
            <a:ext cx="116967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09156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46585"/>
            <a:ext cx="259228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5894" y="3246585"/>
            <a:ext cx="259228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172559"/>
            <a:ext cx="259228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25894" y="4172559"/>
            <a:ext cx="295232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5121683"/>
            <a:ext cx="295232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5894" y="5121683"/>
            <a:ext cx="259228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5989784"/>
            <a:ext cx="295232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5894" y="5989784"/>
            <a:ext cx="2952328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52650"/>
            <a:ext cx="118300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2587"/>
            <a:ext cx="11811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348880"/>
            <a:ext cx="307166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4682" y="1772816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124075"/>
            <a:ext cx="118586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4450"/>
            <a:ext cx="117824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733256"/>
            <a:ext cx="51625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64502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2482" y="492981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14500"/>
            <a:ext cx="11763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85230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52537"/>
            <a:ext cx="117729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52537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007312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95450"/>
            <a:ext cx="118300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95450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396929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4219"/>
            <a:ext cx="118681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34219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991819"/>
            <a:ext cx="9013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03065"/>
            <a:ext cx="101822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57414"/>
            <a:ext cx="1184910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3533" y="1426815"/>
            <a:ext cx="1428750" cy="2314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1867213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3978" y="2515395"/>
            <a:ext cx="827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44640" y="3869632"/>
            <a:ext cx="15594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2757" y="5165995"/>
            <a:ext cx="11532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5664"/>
            <a:ext cx="117633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61618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57337"/>
            <a:ext cx="118586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5307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13504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509712"/>
            <a:ext cx="11991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35547"/>
            <a:ext cx="936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2905" y="4681847"/>
            <a:ext cx="28470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6330"/>
            <a:ext cx="11868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9073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996922"/>
            <a:ext cx="49029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576512"/>
            <a:ext cx="112395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5" y="3382700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9687"/>
            <a:ext cx="117348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