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4" r:id="rId12"/>
    <p:sldId id="355" r:id="rId13"/>
    <p:sldId id="356" r:id="rId14"/>
    <p:sldId id="357" r:id="rId15"/>
    <p:sldId id="333" r:id="rId16"/>
    <p:sldId id="335" r:id="rId17"/>
    <p:sldId id="336" r:id="rId18"/>
    <p:sldId id="337" r:id="rId19"/>
    <p:sldId id="338" r:id="rId20"/>
    <p:sldId id="339" r:id="rId21"/>
    <p:sldId id="340" r:id="rId22"/>
    <p:sldId id="341" r:id="rId23"/>
    <p:sldId id="342" r:id="rId24"/>
    <p:sldId id="343" r:id="rId25"/>
    <p:sldId id="344" r:id="rId26"/>
    <p:sldId id="345" r:id="rId27"/>
    <p:sldId id="346" r:id="rId28"/>
    <p:sldId id="347" r:id="rId29"/>
    <p:sldId id="348" r:id="rId30"/>
    <p:sldId id="349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5" y="3033713"/>
            <a:ext cx="11881321" cy="72778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2062162"/>
            <a:ext cx="11715750" cy="2733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3104963"/>
            <a:ext cx="6480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71326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0600" y="1990725"/>
            <a:ext cx="10210800" cy="2876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4077072"/>
            <a:ext cx="295232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7274" y="4077072"/>
            <a:ext cx="180310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6823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533525"/>
            <a:ext cx="11687175" cy="3790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3573016"/>
            <a:ext cx="108012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200262" y="3573016"/>
            <a:ext cx="451236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4343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341462"/>
            <a:ext cx="11620500" cy="4895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1664" y="2348880"/>
            <a:ext cx="165618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51208" y="5404596"/>
            <a:ext cx="31326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688287" y="5404596"/>
            <a:ext cx="142824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6397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2005012"/>
            <a:ext cx="11715750" cy="2847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4005064"/>
            <a:ext cx="63367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852882" y="3933056"/>
            <a:ext cx="6480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85593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3048000"/>
            <a:ext cx="11468100" cy="76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3003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431379"/>
            <a:ext cx="11801475" cy="4733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39816" y="4365104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635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547812"/>
            <a:ext cx="11753850" cy="3762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15680" y="2492896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169381" y="4483742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8335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585912"/>
            <a:ext cx="11744325" cy="3686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12224" y="1567996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36994" y="4507966"/>
            <a:ext cx="70282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3545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330796"/>
            <a:ext cx="11744325" cy="4762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95800" y="3356992"/>
            <a:ext cx="136815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608317" y="5289964"/>
            <a:ext cx="83961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8895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06785"/>
            <a:ext cx="11449050" cy="5362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609725"/>
            <a:ext cx="11572875" cy="3638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55640" y="1609725"/>
            <a:ext cx="12961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57119" y="3461674"/>
            <a:ext cx="117884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9874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083" y="1286489"/>
            <a:ext cx="11277525" cy="538287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07768" y="2060848"/>
            <a:ext cx="165618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9039" y="4919795"/>
            <a:ext cx="165618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38188" y="5877272"/>
            <a:ext cx="141745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9387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2085975"/>
            <a:ext cx="11830050" cy="2686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23792" y="2996952"/>
            <a:ext cx="46085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8324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2143125"/>
            <a:ext cx="11801475" cy="2571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91744" y="3068960"/>
            <a:ext cx="30963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5342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371600"/>
            <a:ext cx="11677650" cy="4114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60096" y="3429000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6375" y="4598043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7474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350" y="1490662"/>
            <a:ext cx="11925300" cy="3876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51584" y="3573016"/>
            <a:ext cx="396044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2726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366837"/>
            <a:ext cx="11696700" cy="4124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48328" y="3645024"/>
            <a:ext cx="27363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2486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327745"/>
            <a:ext cx="11811000" cy="4981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581128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1013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340768"/>
            <a:ext cx="10077450" cy="5057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55640" y="1340768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17139" y="2475087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0982" y="4616404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62571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1462"/>
            <a:ext cx="11991975" cy="4895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2348880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4597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3086100"/>
            <a:ext cx="11525250" cy="68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0275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512912"/>
            <a:ext cx="11734800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4579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457325"/>
            <a:ext cx="11249025" cy="3943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2492896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31645" y="3534618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53589" y="4587914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5408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476375"/>
            <a:ext cx="11753850" cy="3905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1476375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11038" y="1476375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159362" y="2471798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224233" y="3490370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617772" y="4566816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399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637" y="1504950"/>
            <a:ext cx="11896725" cy="3848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3645024"/>
            <a:ext cx="6480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9091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2005012"/>
            <a:ext cx="11782425" cy="2847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3104963"/>
            <a:ext cx="6480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8908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75" y="1476375"/>
            <a:ext cx="11906250" cy="3905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3501008"/>
            <a:ext cx="6480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8664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544175" cy="904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3237" y="2492896"/>
            <a:ext cx="11144250" cy="1743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992544" y="2492896"/>
            <a:ext cx="6480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8000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2025-08-29T04:22:58Z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