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28950"/>
            <a:ext cx="81248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8295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9939"/>
            <a:ext cx="116776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8989"/>
            <a:ext cx="11820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551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600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109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142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0200"/>
            <a:ext cx="11668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002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908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355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71687"/>
            <a:ext cx="11125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7168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3848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8100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207890"/>
            <a:ext cx="11677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7633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681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5" y="1391829"/>
            <a:ext cx="11785203" cy="43414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592" y="524099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8989"/>
            <a:ext cx="11791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8828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16788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4606"/>
            <a:ext cx="117919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9460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9020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6521"/>
            <a:ext cx="117824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24050"/>
            <a:ext cx="103632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43075"/>
            <a:ext cx="117157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3420" y="3236346"/>
            <a:ext cx="14507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7740" y="3942403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5061" y="4625308"/>
            <a:ext cx="6211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1188"/>
            <a:ext cx="118014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8643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6850"/>
            <a:ext cx="11811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1378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52687"/>
            <a:ext cx="117919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39763"/>
            <a:ext cx="11801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708920"/>
            <a:ext cx="3297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7270" y="4051584"/>
            <a:ext cx="2190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6409" y="5382672"/>
            <a:ext cx="36475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68960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47825"/>
            <a:ext cx="11868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42244"/>
            <a:ext cx="3816424" cy="706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