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7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3062287"/>
            <a:ext cx="1196340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709737"/>
            <a:ext cx="118967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00200"/>
            <a:ext cx="117252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09120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14500"/>
            <a:ext cx="116205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95450"/>
            <a:ext cx="117538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3016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3573016"/>
            <a:ext cx="9011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19262"/>
            <a:ext cx="117157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73016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43075"/>
            <a:ext cx="117538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3573016"/>
            <a:ext cx="8093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3071812"/>
            <a:ext cx="115157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953" y="1268760"/>
            <a:ext cx="119062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103685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0595" y="4805165"/>
            <a:ext cx="10979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81112"/>
            <a:ext cx="116871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348880"/>
            <a:ext cx="9011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8826" y="4918459"/>
            <a:ext cx="16193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52650"/>
            <a:ext cx="116205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5426" y="3140968"/>
            <a:ext cx="2394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85887"/>
            <a:ext cx="11468100" cy="40862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33056"/>
            <a:ext cx="9011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209800"/>
            <a:ext cx="117633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9011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04987"/>
            <a:ext cx="117443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9011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73208" cy="536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852936"/>
            <a:ext cx="9011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243137"/>
            <a:ext cx="1168717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0967"/>
            <a:ext cx="9011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490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996952"/>
            <a:ext cx="10782300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3802539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7554"/>
            <a:ext cx="118014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59669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8277" y="4637998"/>
            <a:ext cx="65218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140968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251917"/>
            <a:ext cx="11521280" cy="55700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748891"/>
            <a:ext cx="9011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04864"/>
            <a:ext cx="9011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3959" y="3941066"/>
            <a:ext cx="8256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3959" y="5573097"/>
            <a:ext cx="8256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3067050"/>
            <a:ext cx="1137285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33500"/>
            <a:ext cx="116776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725144"/>
            <a:ext cx="9011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112"/>
          <a:stretch/>
        </p:blipFill>
        <p:spPr>
          <a:xfrm>
            <a:off x="139527" y="1412776"/>
            <a:ext cx="12052473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6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1560"/>
            <a:ext cx="117729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76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762125"/>
            <a:ext cx="118967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7301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538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484784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267285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044530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2600325"/>
            <a:ext cx="980122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632713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0086"/>
            <a:ext cx="10945216" cy="55826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92494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309687"/>
            <a:ext cx="119538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356992"/>
            <a:ext cx="10267950" cy="79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27747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2025-08-29T06:13:30Z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