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3141345"/>
            <a:ext cx="78790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066491"/>
            <a:ext cx="1638095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2066491"/>
            <a:ext cx="885714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2380" y="2114126"/>
            <a:ext cx="561903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6190" y="4867391"/>
            <a:ext cx="857142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0952" y="5905820"/>
            <a:ext cx="1419047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5801024"/>
            <a:ext cx="1314285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84489"/>
            <a:ext cx="9639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1663" y="3431393"/>
            <a:ext cx="1691631" cy="45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3611" y="5200297"/>
            <a:ext cx="1275099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8680" y="5747385"/>
            <a:ext cx="6940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001715"/>
            <a:ext cx="923809" cy="41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28" y="2927329"/>
            <a:ext cx="2085714" cy="4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3333" y="3872028"/>
            <a:ext cx="971428" cy="41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4807184"/>
            <a:ext cx="828571" cy="49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366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387024"/>
            <a:ext cx="1142857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6320" y="2117090"/>
            <a:ext cx="201612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3303711"/>
            <a:ext cx="542857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90537"/>
            <a:ext cx="723809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43809" y="2974110"/>
            <a:ext cx="1466666" cy="4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4051935"/>
            <a:ext cx="1190476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4910379"/>
            <a:ext cx="1180952" cy="4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000" y="2076111"/>
            <a:ext cx="3019047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3047924"/>
            <a:ext cx="1285714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3211393"/>
            <a:ext cx="800000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4059881"/>
            <a:ext cx="1009523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86666" y="1114120"/>
            <a:ext cx="2076190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580" y="2976245"/>
            <a:ext cx="21196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420" y="4933950"/>
            <a:ext cx="24384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8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11930" y="4725035"/>
            <a:ext cx="20574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8430" y="5932805"/>
            <a:ext cx="28657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1028261"/>
            <a:ext cx="1066666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3936838"/>
            <a:ext cx="1400000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6465" y="4909820"/>
            <a:ext cx="14020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3914219"/>
            <a:ext cx="1400000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962010"/>
            <a:ext cx="1095238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333" y="4838180"/>
            <a:ext cx="1828571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47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068" y="2783999"/>
            <a:ext cx="749149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5415" y="2783999"/>
            <a:ext cx="499433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711" y="2740915"/>
            <a:ext cx="1257193" cy="37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5195" y="5282853"/>
            <a:ext cx="973033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7647" y="5282853"/>
            <a:ext cx="1050531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820" y="5282853"/>
            <a:ext cx="1205528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