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3105150"/>
            <a:ext cx="40481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176"/>
            <a:ext cx="11449272" cy="554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05012"/>
            <a:ext cx="118491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9725"/>
            <a:ext cx="118014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00769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9067"/>
            <a:ext cx="11305256" cy="5514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181"/>
            <a:ext cx="11089232" cy="55491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6084788"/>
            <a:ext cx="9217024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04950"/>
            <a:ext cx="115728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3467100"/>
            <a:ext cx="11043021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495800"/>
            <a:ext cx="11043021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4525"/>
            <a:ext cx="115157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49948"/>
            <a:ext cx="1044116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872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19922"/>
            <a:ext cx="11744325" cy="16573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90687"/>
            <a:ext cx="117348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3543"/>
            <a:ext cx="118110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57400"/>
            <a:ext cx="118491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34430"/>
            <a:ext cx="117824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87946"/>
            <a:ext cx="119348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5272"/>
            <a:ext cx="116586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021288"/>
            <a:ext cx="171450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0486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81534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