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132856"/>
            <a:ext cx="94964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300" y="3968477"/>
            <a:ext cx="81534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747837"/>
            <a:ext cx="94773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428999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4487"/>
            <a:ext cx="116586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84537"/>
            <a:ext cx="4968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929" y="4294764"/>
            <a:ext cx="11846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4885"/>
            <a:ext cx="118014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4578" y="4913338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152" y="4901764"/>
            <a:ext cx="1478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453"/>
            <a:ext cx="117443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65313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9552"/>
            <a:ext cx="118491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19675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7253" y="302555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7693" y="578032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82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385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62894"/>
            <a:ext cx="11687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1472"/>
            <a:ext cx="11811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2040"/>
            <a:ext cx="118300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645024"/>
            <a:ext cx="792088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0748" y="4351080"/>
            <a:ext cx="792088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2131" y="4999262"/>
            <a:ext cx="770053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8518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310"/>
            <a:ext cx="11306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5638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652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6620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926903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90675"/>
            <a:ext cx="110394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90675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8192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4679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7277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19362"/>
            <a:ext cx="118395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19362"/>
            <a:ext cx="576064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366" y="3140968"/>
            <a:ext cx="852411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5664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0973" y="2037698"/>
            <a:ext cx="1105107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2968" y="3310914"/>
            <a:ext cx="1105107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1687" y="3970672"/>
            <a:ext cx="966321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9347" y="4572555"/>
            <a:ext cx="1105107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1702" y="5267036"/>
            <a:ext cx="1356186" cy="43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1" y="2708920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4665041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95475"/>
            <a:ext cx="11763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61269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73016"/>
            <a:ext cx="76390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484784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9668" y="4089087"/>
            <a:ext cx="576065" cy="50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09725"/>
            <a:ext cx="118491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861048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