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2180" y="3002280"/>
            <a:ext cx="778764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3945413"/>
            <a:ext cx="1380952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333" y="5670955"/>
            <a:ext cx="1914285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2067200"/>
            <a:ext cx="57142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3773485"/>
            <a:ext cx="1742858" cy="5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605" y="5462905"/>
            <a:ext cx="20002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1037642"/>
            <a:ext cx="2199999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4687354"/>
            <a:ext cx="1952380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1104356"/>
            <a:ext cx="1876190" cy="4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4744644"/>
            <a:ext cx="790476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1015" y="5510530"/>
            <a:ext cx="15678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8095" y="2971373"/>
            <a:ext cx="1580952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1904" y="4914700"/>
            <a:ext cx="2800000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1037371"/>
            <a:ext cx="1104761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2925772"/>
            <a:ext cx="1857142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5844209"/>
            <a:ext cx="1447619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770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8238" y="3908560"/>
            <a:ext cx="2042043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4574" y="4869124"/>
            <a:ext cx="1320204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00905" y="1056005"/>
            <a:ext cx="17049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3067752"/>
            <a:ext cx="2104761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4954863"/>
            <a:ext cx="2200000" cy="5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4049199"/>
            <a:ext cx="1400000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4163561"/>
            <a:ext cx="904761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3095562"/>
            <a:ext cx="1104761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4067374"/>
            <a:ext cx="1961904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000713"/>
            <a:ext cx="1276190" cy="4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2906468"/>
            <a:ext cx="1857142" cy="4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4841924"/>
            <a:ext cx="666666" cy="2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4727512"/>
            <a:ext cx="1180952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2908712"/>
            <a:ext cx="771428" cy="41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3023247"/>
            <a:ext cx="2000000" cy="39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