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3100387"/>
            <a:ext cx="64770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4950"/>
            <a:ext cx="117824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484784"/>
            <a:ext cx="120681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71687"/>
            <a:ext cx="112680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1785"/>
            <a:ext cx="10879385" cy="537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805264"/>
            <a:ext cx="540060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95487"/>
            <a:ext cx="115633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05064"/>
            <a:ext cx="9433048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5900"/>
            <a:ext cx="115062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0865668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01273"/>
            <a:ext cx="10865668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348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365104"/>
            <a:ext cx="1183957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2575"/>
            <a:ext cx="11593288" cy="557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6648"/>
            <a:ext cx="11737304" cy="556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2891"/>
            <a:ext cx="11089232" cy="54584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57337"/>
            <a:ext cx="118205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77838"/>
            <a:ext cx="119062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