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996952"/>
            <a:ext cx="11825213" cy="5873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73016"/>
            <a:ext cx="10591800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4548003"/>
            <a:ext cx="1728192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62762" y="4548003"/>
            <a:ext cx="2789621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48880"/>
            <a:ext cx="25922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1894" y="5520345"/>
            <a:ext cx="3593945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24050"/>
            <a:ext cx="117919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861048"/>
            <a:ext cx="2736304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57387"/>
            <a:ext cx="116871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18923"/>
            <a:ext cx="5760640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47862"/>
            <a:ext cx="117157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33056"/>
            <a:ext cx="3168352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95487"/>
            <a:ext cx="117252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90931"/>
            <a:ext cx="4320480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3028950"/>
            <a:ext cx="1157287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996952"/>
            <a:ext cx="2376264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0594" y="4825752"/>
            <a:ext cx="61323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52587"/>
            <a:ext cx="117633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484784"/>
            <a:ext cx="1080120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394606"/>
            <a:ext cx="1190196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1263" y="4309006"/>
            <a:ext cx="407564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0502"/>
            <a:ext cx="117538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58927"/>
            <a:ext cx="1800200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3522" y="4954349"/>
            <a:ext cx="1800200" cy="634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4462"/>
            <a:ext cx="11582400" cy="40290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09712"/>
            <a:ext cx="118395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509712"/>
            <a:ext cx="2304256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6362" y="4264486"/>
            <a:ext cx="1653734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581275"/>
            <a:ext cx="1178242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423993"/>
            <a:ext cx="1224136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52897"/>
            <a:ext cx="115538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146522"/>
            <a:ext cx="3384376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52587"/>
            <a:ext cx="116967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63724"/>
            <a:ext cx="6696744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1839"/>
            <a:ext cx="1170622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021288"/>
            <a:ext cx="6515100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060848"/>
            <a:ext cx="3960440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54028" y="4850347"/>
            <a:ext cx="4658596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71625"/>
            <a:ext cx="116871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65104"/>
            <a:ext cx="1368152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5163" y="4365104"/>
            <a:ext cx="1368152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24062"/>
            <a:ext cx="116681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85915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348880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67" y="1273600"/>
            <a:ext cx="11407373" cy="54677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196752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3765" y="3002403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2565" y="5861350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10605"/>
            <a:ext cx="114490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132856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586037"/>
            <a:ext cx="98964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6785"/>
            <a:ext cx="118872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3019425"/>
            <a:ext cx="1149667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476375"/>
            <a:ext cx="119538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976437"/>
            <a:ext cx="118586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3001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04950"/>
            <a:ext cx="116871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92896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57387"/>
            <a:ext cx="118014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52637"/>
            <a:ext cx="116681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3001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2025-08-29T05:38:48Z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