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19425"/>
            <a:ext cx="50292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1219"/>
            <a:ext cx="10801200" cy="544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28787"/>
            <a:ext cx="117919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8695"/>
            <a:ext cx="116871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79247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85987"/>
            <a:ext cx="116490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928" y="1340768"/>
            <a:ext cx="6762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2204864"/>
            <a:ext cx="1184910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25" y="3829262"/>
            <a:ext cx="119443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4219"/>
            <a:ext cx="118300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2603"/>
            <a:ext cx="118205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94116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86036"/>
            <a:ext cx="117538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8603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978765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90750"/>
            <a:ext cx="116776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9753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36480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89" y="2132856"/>
            <a:ext cx="11915775" cy="42195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81844"/>
            <a:ext cx="117729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781003"/>
            <a:ext cx="118110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96952"/>
            <a:ext cx="118872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14500"/>
            <a:ext cx="117633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21088"/>
            <a:ext cx="10585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57412"/>
            <a:ext cx="117729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823765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709737"/>
            <a:ext cx="118395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54434"/>
            <a:ext cx="108883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22537"/>
            <a:ext cx="108883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9015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76512"/>
            <a:ext cx="117348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2211"/>
            <a:ext cx="117633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19212"/>
            <a:ext cx="118967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85875"/>
            <a:ext cx="115347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5875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0633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82775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2772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3269"/>
            <a:ext cx="116967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326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19822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1262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888125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82567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576512"/>
            <a:ext cx="1066800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0891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63436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140968"/>
            <a:ext cx="1178242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013176"/>
            <a:ext cx="23241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0927"/>
            <a:ext cx="10941868" cy="554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