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916832"/>
            <a:ext cx="6762750" cy="88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284984"/>
            <a:ext cx="8191500" cy="752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9666" y="4293096"/>
            <a:ext cx="6362700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586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72514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52128"/>
            <a:ext cx="118110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20486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85875"/>
            <a:ext cx="1170622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900237"/>
            <a:ext cx="11753850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187268"/>
            <a:ext cx="56166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2217" y="4078518"/>
            <a:ext cx="56166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0560" y="4911896"/>
            <a:ext cx="58416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52236" y="5819696"/>
            <a:ext cx="58416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49100" cy="3162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277" y="4653136"/>
            <a:ext cx="11068050" cy="155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747837"/>
            <a:ext cx="1183957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7301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714500"/>
            <a:ext cx="117729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71450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323181"/>
            <a:ext cx="118967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157412"/>
            <a:ext cx="1179195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04963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371600"/>
            <a:ext cx="119443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437112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53403" y="5050570"/>
            <a:ext cx="61480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85925"/>
            <a:ext cx="117538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77281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94606"/>
            <a:ext cx="117633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7687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4117247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2162175"/>
            <a:ext cx="11868150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6689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" y="1233487"/>
            <a:ext cx="120110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4076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48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595437"/>
            <a:ext cx="119062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348880"/>
            <a:ext cx="3096344" cy="280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2504" y="1643227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013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340768"/>
            <a:ext cx="11925300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752" y="4081239"/>
            <a:ext cx="9048750" cy="1724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6360" y="4081239"/>
            <a:ext cx="2505075" cy="2466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906589" y="1484784"/>
            <a:ext cx="61480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90030" y="2734850"/>
            <a:ext cx="61480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47631" y="3394606"/>
            <a:ext cx="5377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39154" y="4783569"/>
            <a:ext cx="12653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2676525" cy="52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965548"/>
            <a:ext cx="11906250" cy="369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4552" y="2636912"/>
            <a:ext cx="6148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64552" y="4419414"/>
            <a:ext cx="6148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228850"/>
            <a:ext cx="11772900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852045"/>
            <a:ext cx="6148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327373"/>
            <a:ext cx="1107757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478763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86017" y="3728829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04862" y="4990469"/>
            <a:ext cx="241933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828925"/>
            <a:ext cx="10763250" cy="120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3319709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47800"/>
            <a:ext cx="1167765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66825"/>
            <a:ext cx="112776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1291864"/>
            <a:ext cx="6148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73738" y="3109089"/>
            <a:ext cx="6148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7910" y="4880015"/>
            <a:ext cx="6148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2025-08-29T04:49:22Z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