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14600"/>
            <a:ext cx="117443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651600"/>
            <a:ext cx="1944216" cy="4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1505" y="3052136"/>
            <a:ext cx="1022247" cy="4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6214" y="3688744"/>
            <a:ext cx="1677778" cy="4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7531" y="4302202"/>
            <a:ext cx="1840717" cy="4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8017" y="5008258"/>
            <a:ext cx="1022247" cy="4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98" y="1268760"/>
            <a:ext cx="11963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250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451"/>
          <a:stretch/>
        </p:blipFill>
        <p:spPr>
          <a:xfrm>
            <a:off x="191344" y="2747019"/>
            <a:ext cx="11229975" cy="25541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3105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8717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410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8563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9572"/>
            <a:ext cx="11858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1479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9237"/>
            <a:ext cx="11801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8075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71662"/>
            <a:ext cx="117157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9013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23" y="4077072"/>
            <a:ext cx="117824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4038"/>
            <a:ext cx="11601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490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71662"/>
            <a:ext cx="110299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7166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545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6385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1203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0651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81187"/>
            <a:ext cx="114109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2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218" y="2550403"/>
            <a:ext cx="52046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218" y="3163861"/>
            <a:ext cx="52046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218" y="3823618"/>
            <a:ext cx="52046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218" y="4460226"/>
            <a:ext cx="52046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77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12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9473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1976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6448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23510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33056"/>
            <a:ext cx="1090612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195422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64870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3084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00294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9464"/>
            <a:ext cx="11753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2129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1"/>
            <a:ext cx="11233248" cy="5575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19675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2534" y="176391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2093" y="302555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6073" y="431034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24037"/>
            <a:ext cx="115538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31477"/>
            <a:ext cx="75608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869160"/>
            <a:ext cx="208823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35988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9097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4241"/>
            <a:ext cx="10225136" cy="55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2112"/>
            <a:ext cx="11715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3025"/>
            <a:ext cx="11553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2550"/>
            <a:ext cx="116490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7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62100"/>
            <a:ext cx="10648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9348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6117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09837"/>
            <a:ext cx="110585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7566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2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6986"/>
            <a:ext cx="117919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76425"/>
            <a:ext cx="117252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178"/>
            <a:ext cx="116014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0120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01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11560"/>
            <a:ext cx="11839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3794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10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828925"/>
            <a:ext cx="10506075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420888"/>
            <a:ext cx="25922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2892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6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31" y="1424136"/>
            <a:ext cx="117824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2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9306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9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764"/>
            <a:ext cx="11449272" cy="5512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55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5500"/>
            <a:ext cx="1170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1913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668"/>
            <a:ext cx="11449272" cy="551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66937"/>
            <a:ext cx="117729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81225"/>
            <a:ext cx="117443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8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7812"/>
            <a:ext cx="116014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28837"/>
            <a:ext cx="118014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2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703"/>
          <a:stretch/>
        </p:blipFill>
        <p:spPr>
          <a:xfrm>
            <a:off x="479376" y="1306876"/>
            <a:ext cx="11187243" cy="5434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7332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465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62137"/>
            <a:ext cx="104965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621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2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00275"/>
            <a:ext cx="116205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6610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05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33562"/>
            <a:ext cx="117252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02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3372"/>
            <a:ext cx="11801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1150"/>
            <a:ext cx="11601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4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85950"/>
            <a:ext cx="115443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782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7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195488"/>
            <a:ext cx="85439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59117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48816"/>
            <a:ext cx="11177035" cy="5420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964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9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0187"/>
            <a:ext cx="117538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81150"/>
            <a:ext cx="10477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292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471"/>
            <a:ext cx="11305256" cy="538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1101472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49694"/>
            <a:ext cx="1101472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57633"/>
            <a:ext cx="1101472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05264"/>
            <a:ext cx="1101472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251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9" y="2852936"/>
            <a:ext cx="116586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4088875"/>
            <a:ext cx="158417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3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95512"/>
            <a:ext cx="116014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172362"/>
            <a:ext cx="136815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7986" y="2832119"/>
            <a:ext cx="53900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0598" y="3422427"/>
            <a:ext cx="191638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0145" y="4070610"/>
            <a:ext cx="59353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00275"/>
            <a:ext cx="116300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9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34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62212"/>
            <a:ext cx="11601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8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6413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199208"/>
            <a:ext cx="1296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35" y="1916838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35" y="2599744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35" y="3317374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35" y="3977131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35" y="4694762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35" y="5319795"/>
            <a:ext cx="11831389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0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5342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588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75159"/>
            <a:ext cx="11449272" cy="5513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135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967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3673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0254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