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052762"/>
            <a:ext cx="52006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00225"/>
            <a:ext cx="11753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5179"/>
            <a:ext cx="116967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76462"/>
            <a:ext cx="116205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9737"/>
            <a:ext cx="117633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84879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" y="1347936"/>
            <a:ext cx="121062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7936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1340768"/>
            <a:ext cx="8382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890" y="2017683"/>
            <a:ext cx="105727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32" y="2903562"/>
            <a:ext cx="118395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2550"/>
            <a:ext cx="117633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00275"/>
            <a:ext cx="117538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6385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19" y="2204864"/>
            <a:ext cx="116586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77394"/>
            <a:ext cx="116109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51" y="2976833"/>
            <a:ext cx="117919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744"/>
            <a:ext cx="11849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47887"/>
            <a:ext cx="117538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47837"/>
            <a:ext cx="117348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114550"/>
            <a:ext cx="118967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76400"/>
            <a:ext cx="118205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108788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4450"/>
            <a:ext cx="117824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86756"/>
            <a:ext cx="110037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78007"/>
            <a:ext cx="110037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81128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22412"/>
            <a:ext cx="118776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250"/>
          <a:stretch/>
        </p:blipFill>
        <p:spPr>
          <a:xfrm>
            <a:off x="407368" y="1700808"/>
            <a:ext cx="11515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19598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3087"/>
            <a:ext cx="115443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728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74727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81725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1304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8814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87735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3387"/>
            <a:ext cx="11210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03387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64086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3178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6576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040285"/>
            <a:ext cx="7143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983954"/>
            <a:ext cx="11620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5412"/>
            <a:ext cx="116776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