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81343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277" y="3789040"/>
            <a:ext cx="80486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427" y="4908773"/>
            <a:ext cx="6324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40768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0165" y="3134844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8099" y="5889618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09737"/>
            <a:ext cx="118491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90762"/>
            <a:ext cx="115728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4131"/>
            <a:ext cx="11363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864" y="1340768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88280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91105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40229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62032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47564"/>
            <a:ext cx="118586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962"/>
            <a:ext cx="116205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618316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5404" y="2590589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9105" y="3516565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2725" y="4419391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7260"/>
            <a:ext cx="118110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4877" y="5157192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996952"/>
            <a:ext cx="309634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204864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64502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5078" y="4281631"/>
            <a:ext cx="18089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1605" y="5520122"/>
            <a:ext cx="952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24075"/>
            <a:ext cx="118300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109787"/>
            <a:ext cx="119157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04963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90997"/>
            <a:ext cx="119919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40673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66875"/>
            <a:ext cx="11820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87909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447261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81275"/>
            <a:ext cx="118014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81275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852737"/>
            <a:ext cx="10610850" cy="115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1" y="285273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004" y="347777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4998"/>
            <a:ext cx="115728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5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674306"/>
            <a:ext cx="13860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1679" y="3287765"/>
            <a:ext cx="14699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9720" y="392437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3010" y="4537832"/>
            <a:ext cx="9426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03945"/>
            <a:ext cx="11896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0993" y="2708920"/>
            <a:ext cx="651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0993" y="4433548"/>
            <a:ext cx="651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00162"/>
            <a:ext cx="118872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651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15080"/>
            <a:ext cx="651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296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235" y="2132856"/>
            <a:ext cx="7581900" cy="109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2132856"/>
            <a:ext cx="651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4606"/>
            <a:ext cx="11715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7319" y="3996380"/>
            <a:ext cx="6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