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3052762"/>
            <a:ext cx="8610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19250"/>
            <a:ext cx="118776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464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824037"/>
            <a:ext cx="119443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82403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43050"/>
            <a:ext cx="118776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464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53308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62100"/>
            <a:ext cx="118776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57400"/>
            <a:ext cx="118110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85912"/>
            <a:ext cx="118300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495550"/>
            <a:ext cx="118110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66925"/>
            <a:ext cx="117633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95437"/>
            <a:ext cx="116871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464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62212"/>
            <a:ext cx="1169670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622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0914"/>
            <a:ext cx="118300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0131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7356" y="5013176"/>
            <a:ext cx="8664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4272" y="5013176"/>
            <a:ext cx="8664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73234" y="5013176"/>
            <a:ext cx="8664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6888"/>
            <a:ext cx="118205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653136"/>
            <a:ext cx="2963541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12983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7946" y="12983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8402" y="12983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3111" y="12983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7820" y="1298336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9379" y="1298336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40386" y="1298336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77409" y="2247460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96923" y="2247460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73237" y="3196584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65429" y="3196584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57622" y="3196584"/>
            <a:ext cx="10904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85480" y="3196584"/>
            <a:ext cx="110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01763" y="3196584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37024" y="3196584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60710" y="3196584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84811" y="4145708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169601" y="4145708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185753" y="5157192"/>
            <a:ext cx="9168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638175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6084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5704" y="206084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3562" y="2060848"/>
            <a:ext cx="1092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2099" y="2975248"/>
            <a:ext cx="1092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985962"/>
            <a:ext cx="119348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52512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884068"/>
            <a:ext cx="3390900" cy="139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3766" y="4884068"/>
            <a:ext cx="33909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82992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157192"/>
            <a:ext cx="3390900" cy="139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8019" y="5157192"/>
            <a:ext cx="33909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66986"/>
            <a:ext cx="10734675" cy="508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062686"/>
            <a:ext cx="3390900" cy="1390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4869" y="5062686"/>
            <a:ext cx="33909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28911"/>
            <a:ext cx="11925300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97152"/>
            <a:ext cx="93154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2025-08-29T03:53:48Z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