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8430" y="2133600"/>
            <a:ext cx="6835140" cy="2590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1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05530" y="1939290"/>
            <a:ext cx="375285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4205" y="2838450"/>
            <a:ext cx="339915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4205" y="3726180"/>
            <a:ext cx="293814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14980" y="4650105"/>
            <a:ext cx="286639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53080" y="5544820"/>
            <a:ext cx="282829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5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05455" y="1018540"/>
            <a:ext cx="304673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7430" y="1933575"/>
            <a:ext cx="372872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62705" y="2785110"/>
            <a:ext cx="151257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96005" y="3696335"/>
            <a:ext cx="404114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05805" y="4639310"/>
            <a:ext cx="491871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10255" y="5492750"/>
            <a:ext cx="232092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6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4130" y="1042035"/>
            <a:ext cx="340296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58690" y="1936750"/>
            <a:ext cx="503174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62630" y="2802890"/>
            <a:ext cx="208089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62855" y="3665220"/>
            <a:ext cx="174371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481955" y="4588510"/>
            <a:ext cx="384746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53105" y="5507990"/>
            <a:ext cx="333375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4" grpId="0" bldLvl="0" animBg="1"/>
      <p:bldP spid="16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43730" y="1076325"/>
            <a:ext cx="493712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53180" y="1983105"/>
            <a:ext cx="404685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05630" y="2781935"/>
            <a:ext cx="316166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58080" y="3702685"/>
            <a:ext cx="431863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4130" y="1066165"/>
            <a:ext cx="227076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91205" y="1844675"/>
            <a:ext cx="355028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72230" y="2763520"/>
            <a:ext cx="379793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15238" y="3772757"/>
            <a:ext cx="3942856" cy="495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8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9523" y="1961884"/>
            <a:ext cx="847619" cy="41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00952" y="1914242"/>
            <a:ext cx="3000000" cy="55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58095" y="2886143"/>
            <a:ext cx="1495238" cy="50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48830" y="2804795"/>
            <a:ext cx="271081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43809" y="3800875"/>
            <a:ext cx="2628571" cy="40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86666" y="3743704"/>
            <a:ext cx="2171428" cy="52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05714" y="4706077"/>
            <a:ext cx="2019047" cy="409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58095" y="4658435"/>
            <a:ext cx="2542857" cy="55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34285" y="5735150"/>
            <a:ext cx="1419047" cy="295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329523" y="5582695"/>
            <a:ext cx="1638096" cy="495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bldLvl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2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3809" y="1056596"/>
            <a:ext cx="1161904" cy="4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9895" y="1018540"/>
            <a:ext cx="189547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1904313"/>
            <a:ext cx="1085714" cy="52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86666" y="2875854"/>
            <a:ext cx="1295238" cy="4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34285" y="2847279"/>
            <a:ext cx="1066666" cy="45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10476" y="3837870"/>
            <a:ext cx="857142" cy="4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34285" y="3790245"/>
            <a:ext cx="523809" cy="4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72380" y="4685587"/>
            <a:ext cx="1047619" cy="41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53333" y="4637962"/>
            <a:ext cx="1057142" cy="52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6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0000" y="1056850"/>
            <a:ext cx="1552380" cy="49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8095" y="1018708"/>
            <a:ext cx="1095238" cy="45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4155" y="1898650"/>
            <a:ext cx="161925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6190" y="1915044"/>
            <a:ext cx="1066666" cy="49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72380" y="2992553"/>
            <a:ext cx="1276190" cy="39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53020" y="2801620"/>
            <a:ext cx="373062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67619" y="3745856"/>
            <a:ext cx="1933333" cy="543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77142" y="4804295"/>
            <a:ext cx="1238095" cy="30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10476" y="4642192"/>
            <a:ext cx="3371428" cy="55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  <p:bldP spid="10" grpId="0" bldLvl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77142" y="1018730"/>
            <a:ext cx="1628571" cy="41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1428" y="980584"/>
            <a:ext cx="542857" cy="48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0810" y="1820545"/>
            <a:ext cx="999426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58095" y="2802072"/>
            <a:ext cx="1114285" cy="51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72380" y="3746195"/>
            <a:ext cx="3028571" cy="41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81904" y="3727121"/>
            <a:ext cx="485714" cy="45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96190" y="4633097"/>
            <a:ext cx="1895238" cy="5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6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6190" y="2029809"/>
            <a:ext cx="1933333" cy="44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0205" y="1941195"/>
            <a:ext cx="232410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7619" y="2888244"/>
            <a:ext cx="1400000" cy="41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9047" y="2888244"/>
            <a:ext cx="1914286" cy="50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58095" y="4719574"/>
            <a:ext cx="1657142" cy="4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15238" y="4719574"/>
            <a:ext cx="2076190" cy="40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9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43809" y="1085184"/>
            <a:ext cx="1485714" cy="41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39047" y="1085184"/>
            <a:ext cx="1800000" cy="41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15238" y="2009145"/>
            <a:ext cx="2076190" cy="40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20000" y="2923580"/>
            <a:ext cx="1400000" cy="40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58095" y="3828491"/>
            <a:ext cx="2047619" cy="40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58095" y="4752452"/>
            <a:ext cx="1666666" cy="4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069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1142988"/>
            <a:ext cx="1038095" cy="41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2857" y="1190714"/>
            <a:ext cx="857142" cy="36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896704"/>
            <a:ext cx="10800000" cy="4427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42854" y="2192523"/>
            <a:ext cx="800000" cy="30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4282" y="3108609"/>
            <a:ext cx="600000" cy="29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5235" y="4005609"/>
            <a:ext cx="914285" cy="29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28568" y="4912152"/>
            <a:ext cx="1133333" cy="29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5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81904" y="1104436"/>
            <a:ext cx="1504761" cy="419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86666" y="1104436"/>
            <a:ext cx="2095238" cy="419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29523" y="2000474"/>
            <a:ext cx="2085714" cy="419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2024-08-06T09:42:26Z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