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0" y="2964180"/>
            <a:ext cx="788670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133138"/>
            <a:ext cx="847619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380" y="4852032"/>
            <a:ext cx="1295238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2380" y="1056629"/>
            <a:ext cx="647619" cy="4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47" y="1971153"/>
            <a:ext cx="561904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523" y="3838304"/>
            <a:ext cx="1761904" cy="5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5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1114168"/>
            <a:ext cx="1133333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1904" y="2926576"/>
            <a:ext cx="2047619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1066359"/>
            <a:ext cx="1780952" cy="4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142" y="3039983"/>
            <a:ext cx="971428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857" y="4832452"/>
            <a:ext cx="866665" cy="4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2857317"/>
            <a:ext cx="942857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4677035"/>
            <a:ext cx="2247619" cy="5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1085236"/>
            <a:ext cx="1990476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2914481"/>
            <a:ext cx="2180952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1904" y="4743727"/>
            <a:ext cx="1114285" cy="4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2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34155" y="2861945"/>
            <a:ext cx="223837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5705183"/>
            <a:ext cx="2304761" cy="4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962215"/>
            <a:ext cx="1352380" cy="4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095" y="2867682"/>
            <a:ext cx="1476190" cy="4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1904" y="4812054"/>
            <a:ext cx="1495238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2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3914069"/>
            <a:ext cx="1133333" cy="36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333" y="3914069"/>
            <a:ext cx="552380" cy="36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476" y="2038850"/>
            <a:ext cx="1409523" cy="40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2038850"/>
            <a:ext cx="1514285" cy="40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4784718"/>
            <a:ext cx="1266666" cy="40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7619" y="4832389"/>
            <a:ext cx="514285" cy="36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21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54501" y="1903512"/>
            <a:ext cx="1264164" cy="36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8631" y="1894908"/>
            <a:ext cx="1659753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7897" y="5310738"/>
            <a:ext cx="1229765" cy="41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1828" y="5267717"/>
            <a:ext cx="1590955" cy="44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