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16832"/>
            <a:ext cx="92773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808" y="3175248"/>
            <a:ext cx="80867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4338414"/>
            <a:ext cx="63912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4962"/>
            <a:ext cx="11744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38362"/>
            <a:ext cx="11801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90712"/>
            <a:ext cx="117443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211910"/>
            <a:ext cx="118110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4122793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3829" y="501404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8553" y="590529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33487"/>
            <a:ext cx="11591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205221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131196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999297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3278" y="3821099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2255" y="4735499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95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8488"/>
          <a:stretch/>
        </p:blipFill>
        <p:spPr>
          <a:xfrm>
            <a:off x="236122" y="3789040"/>
            <a:ext cx="11725275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6875"/>
            <a:ext cx="118014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38362"/>
            <a:ext cx="118014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8362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24012"/>
            <a:ext cx="11801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81212"/>
            <a:ext cx="118395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81212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8750"/>
            <a:ext cx="11744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9388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0648" y="431891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6947" y="4862925"/>
            <a:ext cx="9053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24075"/>
            <a:ext cx="116967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90687"/>
            <a:ext cx="116681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6825"/>
            <a:ext cx="117252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7" y="2472694"/>
            <a:ext cx="2746412" cy="2900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9787"/>
            <a:ext cx="11744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04891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94295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76512"/>
            <a:ext cx="118395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78071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5962"/>
            <a:ext cx="11753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6281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5103" y="2576271"/>
            <a:ext cx="7402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607" y="374531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33575"/>
            <a:ext cx="113919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6490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7414" y="3155213"/>
            <a:ext cx="11444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768672"/>
            <a:ext cx="12483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0402" y="4358981"/>
            <a:ext cx="11444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23975"/>
            <a:ext cx="113919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78251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9766" y="3791711"/>
            <a:ext cx="45402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0223" y="5007051"/>
            <a:ext cx="4143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3916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35140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3946" y="3875516"/>
            <a:ext cx="48463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6867" y="5704316"/>
            <a:ext cx="203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794113" cy="1872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78460"/>
            <a:ext cx="117252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7792" y="4941168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0001" y="3962770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28737"/>
            <a:ext cx="10925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328737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8316" y="2243137"/>
            <a:ext cx="760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