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090862"/>
            <a:ext cx="45720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73088"/>
            <a:ext cx="117919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7839" y="342900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99939"/>
            <a:ext cx="117729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5615" y="1124744"/>
            <a:ext cx="227259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3666" y="4077072"/>
            <a:ext cx="599675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14487"/>
            <a:ext cx="110585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20888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2177" y="4446458"/>
            <a:ext cx="19455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6238" y="4446458"/>
            <a:ext cx="357803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98612"/>
            <a:ext cx="116490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501008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5706" y="452214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76450"/>
            <a:ext cx="117348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916832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7655" y="2935404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38300"/>
            <a:ext cx="117729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92896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9568" y="2492896"/>
            <a:ext cx="2340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26535" y="3442020"/>
            <a:ext cx="14654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204" y="4425868"/>
            <a:ext cx="14654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95412"/>
            <a:ext cx="118586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564904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90675"/>
            <a:ext cx="118681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48478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9579" y="3429330"/>
            <a:ext cx="146441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67569"/>
            <a:ext cx="11791950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2231"/>
            <a:ext cx="117729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05064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40768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5974" y="30885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7999" y="4928921"/>
            <a:ext cx="107756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624137"/>
            <a:ext cx="1176337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38312"/>
            <a:ext cx="110680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4694"/>
            <a:ext cx="117633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4625" y="2204864"/>
            <a:ext cx="90799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4625" y="4867041"/>
            <a:ext cx="90799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3043237"/>
            <a:ext cx="10220325" cy="77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2" y="2990706"/>
            <a:ext cx="324036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82054"/>
            <a:ext cx="9577064" cy="545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