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844824"/>
            <a:ext cx="6448425" cy="80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284984"/>
            <a:ext cx="8724900" cy="76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1022" y="4296519"/>
            <a:ext cx="5781675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1124744"/>
            <a:ext cx="720080" cy="73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32595" y="3856370"/>
            <a:ext cx="720080" cy="73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44575" y="5754618"/>
            <a:ext cx="720080" cy="73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8969"/>
            <a:ext cx="1177290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4797152"/>
            <a:ext cx="720080" cy="73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81150"/>
            <a:ext cx="118014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090737"/>
            <a:ext cx="1179195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647825"/>
            <a:ext cx="118872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1542659"/>
            <a:ext cx="3168352" cy="73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208" y="1542659"/>
            <a:ext cx="3245248" cy="73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2457059"/>
            <a:ext cx="3168352" cy="73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68208" y="2457059"/>
            <a:ext cx="3245248" cy="73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91544" y="3359884"/>
            <a:ext cx="3168352" cy="73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68208" y="3359884"/>
            <a:ext cx="3245248" cy="73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91544" y="4274284"/>
            <a:ext cx="3168352" cy="73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68208" y="4274284"/>
            <a:ext cx="3245248" cy="73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781175"/>
            <a:ext cx="11706225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680093"/>
            <a:ext cx="720080" cy="73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209800"/>
            <a:ext cx="11753850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17924"/>
            <a:ext cx="720080" cy="73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262062"/>
            <a:ext cx="1182052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2708920"/>
            <a:ext cx="3096344" cy="2808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43319" y="2132856"/>
            <a:ext cx="720080" cy="73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81320" cy="47003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3933056"/>
            <a:ext cx="80076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19876" y="5183122"/>
            <a:ext cx="8682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81112"/>
            <a:ext cx="1168717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12776"/>
            <a:ext cx="720080" cy="73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3889758"/>
            <a:ext cx="720080" cy="73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290637"/>
            <a:ext cx="1187767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04864"/>
            <a:ext cx="720080" cy="73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290637"/>
            <a:ext cx="1187767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303881"/>
            <a:ext cx="720080" cy="73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3155831"/>
            <a:ext cx="720080" cy="73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72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776412"/>
            <a:ext cx="1172527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757491"/>
            <a:ext cx="720080" cy="73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48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2190750"/>
            <a:ext cx="1184910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180844"/>
            <a:ext cx="720080" cy="73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013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276475"/>
            <a:ext cx="11744325" cy="230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293393"/>
            <a:ext cx="80076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93151" y="2918426"/>
            <a:ext cx="80076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59501" y="3578183"/>
            <a:ext cx="92898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09687"/>
            <a:ext cx="1176337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56490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434740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566862"/>
            <a:ext cx="119157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20486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410311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85875"/>
            <a:ext cx="117348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492896"/>
            <a:ext cx="42484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52976" y="3731387"/>
            <a:ext cx="11227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71680" y="3731387"/>
            <a:ext cx="23565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26860" y="4993027"/>
            <a:ext cx="23565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348880"/>
            <a:ext cx="7772400" cy="129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930135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962900" cy="2238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943" y="3861048"/>
            <a:ext cx="11601450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76350"/>
            <a:ext cx="1166812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909918"/>
            <a:ext cx="720080" cy="735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2025-08-29T05:49:13Z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