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71700" y="2956560"/>
            <a:ext cx="7848600" cy="9448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1060" y="756244"/>
            <a:ext cx="896267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94401" y="3832594"/>
            <a:ext cx="655997" cy="340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60765" y="3568065"/>
            <a:ext cx="1765300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49445" y="4662971"/>
            <a:ext cx="1130213" cy="245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45298" y="6118109"/>
            <a:ext cx="687612" cy="245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44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62857" y="1037769"/>
            <a:ext cx="542857" cy="352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96440" y="2696210"/>
            <a:ext cx="2428875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19845" y="4314190"/>
            <a:ext cx="2189480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02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62857" y="3715349"/>
            <a:ext cx="1371428" cy="362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1060" y="756244"/>
            <a:ext cx="910355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93262" y="2412145"/>
            <a:ext cx="1156007" cy="337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68483" y="3143635"/>
            <a:ext cx="1766122" cy="353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85234" y="5370260"/>
            <a:ext cx="1324592" cy="345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04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29523" y="2905807"/>
            <a:ext cx="1228571" cy="352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29370" y="4654550"/>
            <a:ext cx="2095500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21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53333" y="1094763"/>
            <a:ext cx="1295238" cy="504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29523" y="2914481"/>
            <a:ext cx="2123809" cy="504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86666" y="4734199"/>
            <a:ext cx="1323809" cy="409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886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30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39047" y="1123593"/>
            <a:ext cx="1104761" cy="362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34380" y="2945130"/>
            <a:ext cx="204406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39047" y="4718402"/>
            <a:ext cx="1800000" cy="495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76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226300" y="947420"/>
            <a:ext cx="3436620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83155" y="2696845"/>
            <a:ext cx="2736215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63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62857" y="4814338"/>
            <a:ext cx="1952380" cy="505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48571" y="4928778"/>
            <a:ext cx="1714285" cy="295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768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00952" y="1980664"/>
            <a:ext cx="1209523" cy="409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96190" y="1971138"/>
            <a:ext cx="552380" cy="419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04524"/>
            <a:ext cx="10800000" cy="2643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929523" y="4640041"/>
            <a:ext cx="1723809" cy="410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62857" y="5565631"/>
            <a:ext cx="542857" cy="362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452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81904" y="1952319"/>
            <a:ext cx="2228571" cy="419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81904" y="2838435"/>
            <a:ext cx="1247619" cy="419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34285" y="4715478"/>
            <a:ext cx="1914285" cy="295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77142" y="5477729"/>
            <a:ext cx="2247619" cy="504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62</cp:revision>
  <dcterms:created xsi:type="dcterms:W3CDTF">2015-09-16T06:44:00Z</dcterms:created>
  <dcterms:modified xsi:type="dcterms:W3CDTF">2024-08-06T10:00:59Z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