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3038475"/>
            <a:ext cx="80676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2231"/>
            <a:ext cx="11839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95189"/>
            <a:ext cx="118872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00212"/>
            <a:ext cx="118491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1472"/>
            <a:ext cx="114966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364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6984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305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00262"/>
            <a:ext cx="115157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757737"/>
            <a:ext cx="721042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1095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0586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5404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43062"/>
            <a:ext cx="100107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728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6016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44" y="1268760"/>
            <a:ext cx="10521708" cy="22290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45" y="3586294"/>
            <a:ext cx="10513168" cy="308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71587"/>
            <a:ext cx="118776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5025"/>
            <a:ext cx="117919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7735"/>
            <a:ext cx="118110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682307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681" y="4955523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2478" y="5580556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652587"/>
            <a:ext cx="119538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19312"/>
            <a:ext cx="118872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9737"/>
            <a:ext cx="117538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573016"/>
            <a:ext cx="11205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437112"/>
            <a:ext cx="11205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9170"/>
            <a:ext cx="117824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99170"/>
            <a:ext cx="178675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6653" y="2572385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5534" y="3220568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5889" y="4493783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1738" y="5141966"/>
            <a:ext cx="104060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93837"/>
            <a:ext cx="118681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16832"/>
            <a:ext cx="1368152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4905" y="2576589"/>
            <a:ext cx="864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846" y="3861049"/>
            <a:ext cx="2395849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3218" y="5123019"/>
            <a:ext cx="2033261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62175"/>
            <a:ext cx="118491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50" y="4149080"/>
            <a:ext cx="26841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235522"/>
            <a:ext cx="151216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608" y="3508737"/>
            <a:ext cx="1323960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5146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46076"/>
            <a:ext cx="1175385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821210"/>
            <a:ext cx="50405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3036552"/>
            <a:ext cx="50405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5582982"/>
            <a:ext cx="50405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2587"/>
            <a:ext cx="11763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6898"/>
            <a:ext cx="117824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10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8105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5060"/>
          <a:stretch/>
        </p:blipFill>
        <p:spPr>
          <a:xfrm>
            <a:off x="191344" y="3725366"/>
            <a:ext cx="11706225" cy="258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2025-08-29T06:35:18Z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