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9787" y="3028950"/>
            <a:ext cx="7972425" cy="8001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359371"/>
            <a:ext cx="11772900" cy="473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7132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34800" cy="5581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4365104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5337378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3003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556792"/>
            <a:ext cx="10772775" cy="4800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1578609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3588375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9456" y="5595024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6823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01475" cy="4695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412776"/>
            <a:ext cx="720080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2385049"/>
            <a:ext cx="720080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3392047"/>
            <a:ext cx="720080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7408" y="4399044"/>
            <a:ext cx="720080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67408" y="5290295"/>
            <a:ext cx="720080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635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3743325" cy="742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2132856"/>
            <a:ext cx="11668125" cy="464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8335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339180"/>
            <a:ext cx="11677650" cy="461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3545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416521"/>
            <a:ext cx="11696700" cy="467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8895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2119312"/>
            <a:ext cx="11753850" cy="2619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3140967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9874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438275"/>
            <a:ext cx="11753850" cy="3981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636912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9387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1600" y="2166937"/>
            <a:ext cx="9448800" cy="2524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8324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317848"/>
            <a:ext cx="11763375" cy="4343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9776" y="3812189"/>
            <a:ext cx="792088" cy="3668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20019" y="4483521"/>
            <a:ext cx="792088" cy="3668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54206" y="5143278"/>
            <a:ext cx="1521514" cy="3668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2019300"/>
            <a:ext cx="11820525" cy="2819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204864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5342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79351"/>
            <a:ext cx="11791950" cy="5534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348880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7474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2095500"/>
            <a:ext cx="11801475" cy="2667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567608" y="2204864"/>
            <a:ext cx="792088" cy="3668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9830" y="4253583"/>
            <a:ext cx="883681" cy="3668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0275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1348705"/>
            <a:ext cx="11820525" cy="4600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11624" y="2060848"/>
            <a:ext cx="792088" cy="3668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90226" y="2709031"/>
            <a:ext cx="792088" cy="3668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85506" y="3380362"/>
            <a:ext cx="1450853" cy="3668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322924" y="4040119"/>
            <a:ext cx="1141228" cy="3668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848626" y="4723025"/>
            <a:ext cx="1157636" cy="3668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13374" y="5440656"/>
            <a:ext cx="1106161" cy="3668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5408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16310"/>
            <a:ext cx="11839575" cy="5353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136560" y="2780928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136560" y="5419956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399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112" y="1373088"/>
            <a:ext cx="11915775" cy="4648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64552" y="2060848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087702" y="4063268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9091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58625" cy="1381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2793901"/>
            <a:ext cx="6096000" cy="1200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136560" y="2070283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8908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8115300" cy="2247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3764235"/>
            <a:ext cx="11744325" cy="290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8664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" y="1412329"/>
            <a:ext cx="11849100" cy="475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8000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2025-08-29T04:51:28Z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