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8100" y="3067050"/>
            <a:ext cx="4495800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700212"/>
            <a:ext cx="11763375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4293096"/>
            <a:ext cx="19442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7132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2166937"/>
            <a:ext cx="11858625" cy="2524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2060848"/>
            <a:ext cx="180020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28432" y="3843349"/>
            <a:ext cx="197182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003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10786"/>
            <a:ext cx="10513168" cy="5430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823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366837"/>
            <a:ext cx="11791950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388875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60496" y="3889007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35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8237" y="1747837"/>
            <a:ext cx="9915525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2492896"/>
            <a:ext cx="180020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95008" y="4240676"/>
            <a:ext cx="288922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335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704975"/>
            <a:ext cx="11820525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545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" y="1328737"/>
            <a:ext cx="11915775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2060848"/>
            <a:ext cx="27363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43760" y="3669729"/>
            <a:ext cx="321207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58565" y="4572555"/>
            <a:ext cx="321207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8895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209800"/>
            <a:ext cx="11734800" cy="2438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95231" y="2924944"/>
            <a:ext cx="238494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76121" y="3827769"/>
            <a:ext cx="259907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874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262062"/>
            <a:ext cx="11820525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22220" y="2276872"/>
            <a:ext cx="8898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94232" y="4846452"/>
            <a:ext cx="8898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9387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2190750"/>
            <a:ext cx="11830050" cy="2476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2924944"/>
            <a:ext cx="108012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8324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2409825"/>
            <a:ext cx="11849100" cy="20383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614487"/>
            <a:ext cx="11325225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2757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85887"/>
            <a:ext cx="11687175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933056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408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852612"/>
            <a:ext cx="11734800" cy="3152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573016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99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323553"/>
            <a:ext cx="11820525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996952"/>
            <a:ext cx="100811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5516" y="3772455"/>
            <a:ext cx="341430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58620" y="5485509"/>
            <a:ext cx="366171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091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2938462"/>
            <a:ext cx="11296650" cy="98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8908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39552"/>
            <a:ext cx="11229975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664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47378"/>
            <a:ext cx="11830050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276872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42748" y="4730705"/>
            <a:ext cx="386927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8000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2025-08-29T06:20:39Z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