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620" y="2873375"/>
            <a:ext cx="9224645" cy="106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618624"/>
            <a:ext cx="895238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2723395"/>
            <a:ext cx="819047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3399642"/>
            <a:ext cx="1857142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4980727"/>
            <a:ext cx="1219047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2380" y="5085497"/>
            <a:ext cx="676190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3809" y="5028350"/>
            <a:ext cx="552380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97143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0553" y="5354559"/>
            <a:ext cx="1019410" cy="45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7080" y="960120"/>
            <a:ext cx="22098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7142" y="1095009"/>
            <a:ext cx="1457142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476" y="2563564"/>
            <a:ext cx="1228570" cy="49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190" y="4127480"/>
            <a:ext cx="895238" cy="4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4940" y="1018540"/>
            <a:ext cx="22948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2580911"/>
            <a:ext cx="857142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57" y="3314467"/>
            <a:ext cx="923808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857" y="4219503"/>
            <a:ext cx="676190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761" y="4886372"/>
            <a:ext cx="2380952" cy="5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821888"/>
            <a:ext cx="600000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4539113"/>
            <a:ext cx="3571429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009221"/>
            <a:ext cx="1638095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3536792"/>
            <a:ext cx="1019047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2857" y="4404751"/>
            <a:ext cx="1228571" cy="4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2857421"/>
            <a:ext cx="1190476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4534315"/>
            <a:ext cx="1761904" cy="4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047063"/>
            <a:ext cx="1400000" cy="4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2866253"/>
            <a:ext cx="600000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4475902"/>
            <a:ext cx="1200000" cy="4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30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8117" y="4426556"/>
            <a:ext cx="1074888" cy="47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7149" y="5240301"/>
            <a:ext cx="1147149" cy="38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123776"/>
            <a:ext cx="1180952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841191"/>
            <a:ext cx="1180952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4885" y="4281805"/>
            <a:ext cx="20135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4282328"/>
            <a:ext cx="1704761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4234616"/>
            <a:ext cx="1019047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5017088"/>
            <a:ext cx="1133333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70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8122" y="2476110"/>
            <a:ext cx="1311522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7757" y="3173387"/>
            <a:ext cx="1673321" cy="47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646" y="3173387"/>
            <a:ext cx="1076352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0622" y="5419165"/>
            <a:ext cx="723598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968" y="5419165"/>
            <a:ext cx="1130622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7382" y="5410110"/>
            <a:ext cx="750733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2024-08-06T08:51:26Z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