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8" r:id="rId14"/>
    <p:sldId id="335" r:id="rId15"/>
    <p:sldId id="336" r:id="rId16"/>
    <p:sldId id="337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" y="3043237"/>
            <a:ext cx="11991975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5" y="1233017"/>
            <a:ext cx="11665296" cy="550835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204864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9164" y="5144834"/>
            <a:ext cx="35268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37295"/>
            <a:ext cx="1163955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2564904"/>
            <a:ext cx="2736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80187" y="5620620"/>
            <a:ext cx="16436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55823" y="5620620"/>
            <a:ext cx="16436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2466975"/>
            <a:ext cx="11858625" cy="192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573016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92056" y="3573016"/>
            <a:ext cx="31201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3024187"/>
            <a:ext cx="11582400" cy="80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306896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34532" y="470099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204864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83650" y="2980368"/>
            <a:ext cx="148801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99123" y="4589249"/>
            <a:ext cx="101290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23987"/>
            <a:ext cx="11725275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1400167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06634" y="2985899"/>
            <a:ext cx="125386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276475"/>
            <a:ext cx="11763375" cy="2305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2275805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87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447800"/>
            <a:ext cx="1183957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14096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38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885950"/>
            <a:ext cx="11782425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691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32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01450" cy="475297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443037"/>
            <a:ext cx="1183005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068960"/>
            <a:ext cx="864096" cy="648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342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88876"/>
            <a:ext cx="11849100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132856"/>
            <a:ext cx="864096" cy="648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32504" y="4459368"/>
            <a:ext cx="864096" cy="648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47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790700"/>
            <a:ext cx="11725275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3455043"/>
            <a:ext cx="6336704" cy="648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726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287363"/>
            <a:ext cx="1174432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023565"/>
            <a:ext cx="8352928" cy="648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70296" y="4523698"/>
            <a:ext cx="3717592" cy="648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486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2243137"/>
            <a:ext cx="11839575" cy="2371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3104963"/>
            <a:ext cx="5472608" cy="648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013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809750"/>
            <a:ext cx="11734800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452150"/>
            <a:ext cx="2664296" cy="648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29789" y="3452150"/>
            <a:ext cx="2664296" cy="648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257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5385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5589240"/>
            <a:ext cx="864096" cy="648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597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1988840"/>
            <a:ext cx="864096" cy="648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21152" y="3620870"/>
            <a:ext cx="864096" cy="648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579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268760"/>
            <a:ext cx="1204912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389" y="1260079"/>
            <a:ext cx="864096" cy="648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30549" y="3748636"/>
            <a:ext cx="864096" cy="648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769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47787"/>
            <a:ext cx="1173480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6898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2420888"/>
            <a:ext cx="9353550" cy="2019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773313"/>
            <a:ext cx="609600" cy="1666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2233" y="2954288"/>
            <a:ext cx="1095375" cy="95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3071812"/>
            <a:ext cx="11458575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343372"/>
            <a:ext cx="1189672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22108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1100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32504" y="506381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666875"/>
            <a:ext cx="1177290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63691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2090737"/>
            <a:ext cx="1185862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005064"/>
            <a:ext cx="36724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879" y="2176663"/>
            <a:ext cx="11680769" cy="463671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3140968"/>
            <a:ext cx="29523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6310" y="6092513"/>
            <a:ext cx="623776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2025-08-29T06:31:14Z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