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420888"/>
            <a:ext cx="72675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087" y="3501008"/>
            <a:ext cx="48006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66900"/>
            <a:ext cx="117348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90786"/>
            <a:ext cx="113252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00200"/>
            <a:ext cx="118110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721080" cy="559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9634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11737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355878"/>
            <a:ext cx="11737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351300"/>
            <a:ext cx="11737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369873"/>
            <a:ext cx="11737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515" y="1196752"/>
            <a:ext cx="11737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515" y="2215325"/>
            <a:ext cx="11737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515" y="3233897"/>
            <a:ext cx="11737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515" y="4217745"/>
            <a:ext cx="11737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5515" y="5224743"/>
            <a:ext cx="11737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892869"/>
            <a:ext cx="8610016" cy="5848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02"/>
            <a:ext cx="117919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722586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722586"/>
            <a:ext cx="727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1214" y="5741158"/>
            <a:ext cx="64849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0187"/>
            <a:ext cx="117157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8999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19" y="3417424"/>
            <a:ext cx="89502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080" y="4437112"/>
            <a:ext cx="30256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62162"/>
            <a:ext cx="116681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5091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99695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9040" y="2996952"/>
            <a:ext cx="265105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2226" y="2996952"/>
            <a:ext cx="319039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4428" y="3980800"/>
            <a:ext cx="14531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8793"/>
            <a:ext cx="11391900" cy="536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268760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852936"/>
            <a:ext cx="4104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969" y="3883083"/>
            <a:ext cx="261075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1693" y="5827630"/>
            <a:ext cx="682450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100298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426442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6931" y="5382562"/>
            <a:ext cx="12008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1867" y="5428862"/>
            <a:ext cx="50786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81150"/>
            <a:ext cx="117252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